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0" r:id="rId2"/>
  </p:sldMasterIdLst>
  <p:notesMasterIdLst>
    <p:notesMasterId r:id="rId23"/>
  </p:notesMasterIdLst>
  <p:handoutMasterIdLst>
    <p:handoutMasterId r:id="rId24"/>
  </p:handoutMasterIdLst>
  <p:sldIdLst>
    <p:sldId id="264" r:id="rId3"/>
    <p:sldId id="331" r:id="rId4"/>
    <p:sldId id="371" r:id="rId5"/>
    <p:sldId id="334" r:id="rId6"/>
    <p:sldId id="339" r:id="rId7"/>
    <p:sldId id="358" r:id="rId8"/>
    <p:sldId id="347" r:id="rId9"/>
    <p:sldId id="349" r:id="rId10"/>
    <p:sldId id="351" r:id="rId11"/>
    <p:sldId id="357" r:id="rId12"/>
    <p:sldId id="363" r:id="rId13"/>
    <p:sldId id="359" r:id="rId14"/>
    <p:sldId id="281" r:id="rId15"/>
    <p:sldId id="325" r:id="rId16"/>
    <p:sldId id="330" r:id="rId17"/>
    <p:sldId id="360" r:id="rId18"/>
    <p:sldId id="367" r:id="rId19"/>
    <p:sldId id="377" r:id="rId20"/>
    <p:sldId id="378" r:id="rId21"/>
    <p:sldId id="369" r:id="rId22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2523" userDrawn="1">
          <p15:clr>
            <a:srgbClr val="A4A3A4"/>
          </p15:clr>
        </p15:guide>
        <p15:guide id="6" pos="3521" userDrawn="1">
          <p15:clr>
            <a:srgbClr val="A4A3A4"/>
          </p15:clr>
        </p15:guide>
        <p15:guide id="7" pos="704">
          <p15:clr>
            <a:srgbClr val="A4A3A4"/>
          </p15:clr>
        </p15:guide>
        <p15:guide id="8" pos="7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3743" autoAdjust="0"/>
  </p:normalViewPr>
  <p:slideViewPr>
    <p:cSldViewPr showGuides="1">
      <p:cViewPr varScale="1">
        <p:scale>
          <a:sx n="118" d="100"/>
          <a:sy n="118" d="100"/>
        </p:scale>
        <p:origin x="144" y="96"/>
      </p:cViewPr>
      <p:guideLst>
        <p:guide orient="horz" pos="1661"/>
        <p:guide orient="horz" pos="935"/>
        <p:guide orient="horz" pos="3888"/>
        <p:guide orient="horz" pos="192"/>
        <p:guide orient="horz" pos="2523"/>
        <p:guide pos="3521"/>
        <p:guide pos="704"/>
        <p:guide pos="71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203B-DFB9-4E2E-99F1-1A9CFDFF99B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61CDD8-6320-4DE3-A8D8-338C552EC95D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3 декабря 2025 года; дополнительные сроки – 2 февраля и 8 апреля 2026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AA7F6-13EF-47AF-9619-9100031B8013}" type="parTrans" cxnId="{ACEBB49D-B850-47D1-A247-A3171E55D2A5}">
      <dgm:prSet/>
      <dgm:spPr/>
      <dgm:t>
        <a:bodyPr/>
        <a:lstStyle/>
        <a:p>
          <a:endParaRPr lang="ru-RU"/>
        </a:p>
      </dgm:t>
    </dgm:pt>
    <dgm:pt modelId="{7991DFDD-32D5-41A4-851C-34A0CD576D1E}" type="sibTrans" cxnId="{ACEBB49D-B850-47D1-A247-A3171E55D2A5}">
      <dgm:prSet/>
      <dgm:spPr/>
      <dgm:t>
        <a:bodyPr/>
        <a:lstStyle/>
        <a:p>
          <a:endParaRPr lang="ru-RU"/>
        </a:p>
      </dgm:t>
    </dgm:pt>
    <dgm:pt modelId="{1EEDB2D4-7DAF-4439-B427-909597E92C2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- 3 часа 55 минут (235 мин). Начало в 10.00 по местному времени.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A0573-3759-4B77-8922-3B1B091D820F}" type="parTrans" cxnId="{42DB4B7D-2BC6-4959-B64E-03DAE49DEB0C}">
      <dgm:prSet/>
      <dgm:spPr/>
      <dgm:t>
        <a:bodyPr/>
        <a:lstStyle/>
        <a:p>
          <a:endParaRPr lang="ru-RU"/>
        </a:p>
      </dgm:t>
    </dgm:pt>
    <dgm:pt modelId="{807F762B-2817-44BA-9E96-8E846F9091AF}" type="sibTrans" cxnId="{42DB4B7D-2BC6-4959-B64E-03DAE49DEB0C}">
      <dgm:prSet/>
      <dgm:spPr/>
      <dgm:t>
        <a:bodyPr/>
        <a:lstStyle/>
        <a:p>
          <a:endParaRPr lang="ru-RU"/>
        </a:p>
      </dgm:t>
    </dgm:pt>
    <dgm:pt modelId="{491CA9D6-CFAE-432B-B79B-24CCCA90A40F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в школах, СПО – в соответствии со схемой (приказы  № 913 и  914).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F31C3-DAF6-469A-A911-4E814BE37182}" type="parTrans" cxnId="{60788448-36BE-4FAF-BBB7-A81EF45E862E}">
      <dgm:prSet/>
      <dgm:spPr/>
      <dgm:t>
        <a:bodyPr/>
        <a:lstStyle/>
        <a:p>
          <a:endParaRPr lang="ru-RU"/>
        </a:p>
      </dgm:t>
    </dgm:pt>
    <dgm:pt modelId="{C501F2B7-23A7-4C5C-833D-30CBD3D45369}" type="sibTrans" cxnId="{60788448-36BE-4FAF-BBB7-A81EF45E862E}">
      <dgm:prSet/>
      <dgm:spPr/>
      <dgm:t>
        <a:bodyPr/>
        <a:lstStyle/>
        <a:p>
          <a:endParaRPr lang="ru-RU"/>
        </a:p>
      </dgm:t>
    </dgm:pt>
    <dgm:pt modelId="{0471031D-1C54-4524-8566-36CF6C3F41E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Итоговое сочинение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пишут выпускники текущего года, экстерны ( как допуск к ГИА); учащиеся СПО, выпускники прошлых лет, обучающиеся в иностранных ОО, лица со справкой об обучении (с целью использования результатов, по желанию)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п. 2.1,2.2  Порядка проведения ИСИ в Волгоградской области.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50159-7E3E-421F-808B-003064774876}" type="parTrans" cxnId="{AC97A90B-70F3-4D90-8FE3-D410DCEC6D4C}">
      <dgm:prSet/>
      <dgm:spPr/>
      <dgm:t>
        <a:bodyPr/>
        <a:lstStyle/>
        <a:p>
          <a:endParaRPr lang="ru-RU"/>
        </a:p>
      </dgm:t>
    </dgm:pt>
    <dgm:pt modelId="{1D6DE3CC-6526-4EA3-8F72-AB4AA46B29EC}" type="sibTrans" cxnId="{AC97A90B-70F3-4D90-8FE3-D410DCEC6D4C}">
      <dgm:prSet/>
      <dgm:spPr/>
      <dgm:t>
        <a:bodyPr/>
        <a:lstStyle/>
        <a:p>
          <a:endParaRPr lang="ru-RU"/>
        </a:p>
      </dgm:t>
    </dgm:pt>
    <dgm:pt modelId="{9AA8B9C5-7B4A-4341-ADA4-450A60FFAE62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Итоговое изложение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пишут обучающиеся с ОВЗ, дети-инвалиды и инвалиды; обучающиеся в специальных учебно-воспитательных учреждениях закрытого типа, обучающиеся на дому. 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1552C-30C5-40D7-BA66-27ED5444BC4D}" type="parTrans" cxnId="{06A60E77-CF60-4897-A44C-9025205D43DC}">
      <dgm:prSet/>
      <dgm:spPr/>
      <dgm:t>
        <a:bodyPr/>
        <a:lstStyle/>
        <a:p>
          <a:endParaRPr lang="ru-RU"/>
        </a:p>
      </dgm:t>
    </dgm:pt>
    <dgm:pt modelId="{5C0B28D4-B2F6-4406-ADC1-69BD6B52B94C}" type="sibTrans" cxnId="{06A60E77-CF60-4897-A44C-9025205D43DC}">
      <dgm:prSet/>
      <dgm:spPr/>
      <dgm:t>
        <a:bodyPr/>
        <a:lstStyle/>
        <a:p>
          <a:endParaRPr lang="ru-RU"/>
        </a:p>
      </dgm:t>
    </dgm:pt>
    <dgm:pt modelId="{BC0784C8-DB62-447D-A09C-AF719956A8E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 с ОВЗ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детей-инвалидов и инвалидов продолжительность увеличивается на 1,5 часа. При продолжительности 4 и более часа организуется питание участников и перерывы.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может быть в письменной и устной форме.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BC72B-BDD1-416D-8B09-A28961A202E7}" type="parTrans" cxnId="{2A964E25-D65A-46D8-B243-E2D2EE3B434B}">
      <dgm:prSet/>
      <dgm:spPr/>
      <dgm:t>
        <a:bodyPr/>
        <a:lstStyle/>
        <a:p>
          <a:endParaRPr lang="ru-RU"/>
        </a:p>
      </dgm:t>
    </dgm:pt>
    <dgm:pt modelId="{A88DA9D5-EBE3-4D01-8D06-F12A353975A9}" type="sibTrans" cxnId="{2A964E25-D65A-46D8-B243-E2D2EE3B434B}">
      <dgm:prSet/>
      <dgm:spPr/>
      <dgm:t>
        <a:bodyPr/>
        <a:lstStyle/>
        <a:p>
          <a:endParaRPr lang="ru-RU"/>
        </a:p>
      </dgm:t>
    </dgm:pt>
    <dgm:pt modelId="{459C4394-9819-453C-A6DC-6FE763A370E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10 классов не участвуют в ИС(И).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79242-6C77-41D4-A447-FFB931F8B0E3}" type="parTrans" cxnId="{222BB19A-3D9F-4590-AA57-316D488842C1}">
      <dgm:prSet/>
      <dgm:spPr/>
      <dgm:t>
        <a:bodyPr/>
        <a:lstStyle/>
        <a:p>
          <a:endParaRPr lang="ru-RU"/>
        </a:p>
      </dgm:t>
    </dgm:pt>
    <dgm:pt modelId="{CB220B34-8193-454B-B939-FF7AE38A9A54}" type="sibTrans" cxnId="{222BB19A-3D9F-4590-AA57-316D488842C1}">
      <dgm:prSet/>
      <dgm:spPr/>
      <dgm:t>
        <a:bodyPr/>
        <a:lstStyle/>
        <a:p>
          <a:endParaRPr lang="ru-RU"/>
        </a:p>
      </dgm:t>
    </dgm:pt>
    <dgm:pt modelId="{D6B9CD63-E642-45B8-9989-5FFD57F286B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продолжительность написания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не включается время, выделенное на инструктаж участников, заполнение ими регистрационных полей и др.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1E84A-9719-45F5-8855-DDD3DC81B9D3}" type="parTrans" cxnId="{227B84E4-5060-4CC1-9647-717F8285639B}">
      <dgm:prSet/>
      <dgm:spPr/>
      <dgm:t>
        <a:bodyPr/>
        <a:lstStyle/>
        <a:p>
          <a:endParaRPr lang="ru-RU"/>
        </a:p>
      </dgm:t>
    </dgm:pt>
    <dgm:pt modelId="{E8992D55-03C7-48B0-A538-806DA73ECFE0}" type="sibTrans" cxnId="{227B84E4-5060-4CC1-9647-717F8285639B}">
      <dgm:prSet/>
      <dgm:spPr/>
      <dgm:t>
        <a:bodyPr/>
        <a:lstStyle/>
        <a:p>
          <a:endParaRPr lang="ru-RU"/>
        </a:p>
      </dgm:t>
    </dgm:pt>
    <dgm:pt modelId="{0D87F0D2-69CD-40D1-BB16-4326DE0A79A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участия в итоговом сочинении (изложении)  заявления подаются не позднее чем за две недели до начала проведения итогового сочинения (изложения), т.е. до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ноября 2025г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1256A-AA35-4952-B41A-A89FDEFF32BC}" type="parTrans" cxnId="{18B4BD70-6EBF-4460-B721-FDE184F222A0}">
      <dgm:prSet/>
      <dgm:spPr/>
      <dgm:t>
        <a:bodyPr/>
        <a:lstStyle/>
        <a:p>
          <a:endParaRPr lang="ru-RU"/>
        </a:p>
      </dgm:t>
    </dgm:pt>
    <dgm:pt modelId="{FA0E3D7F-3090-41B7-B833-53A2C52293FF}" type="sibTrans" cxnId="{18B4BD70-6EBF-4460-B721-FDE184F222A0}">
      <dgm:prSet/>
      <dgm:spPr/>
      <dgm:t>
        <a:bodyPr/>
        <a:lstStyle/>
        <a:p>
          <a:endParaRPr lang="ru-RU"/>
        </a:p>
      </dgm:t>
    </dgm:pt>
    <dgm:pt modelId="{2B277D22-6DC2-4EAB-B007-69E42A013A4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результатами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участники знакомятся в своих ОО или местах регистрации на участие 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ИСИ.                 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как допуск к ГИА бессрочен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957EE-513A-4564-AC85-94914D6CC1CF}" type="parTrans" cxnId="{55F285F8-0350-408F-B27A-6D912D7C9899}">
      <dgm:prSet/>
      <dgm:spPr/>
      <dgm:t>
        <a:bodyPr/>
        <a:lstStyle/>
        <a:p>
          <a:endParaRPr lang="ru-RU"/>
        </a:p>
      </dgm:t>
    </dgm:pt>
    <dgm:pt modelId="{3BF745CF-B23F-46AA-9EBE-AA9D3306B732}" type="sibTrans" cxnId="{55F285F8-0350-408F-B27A-6D912D7C9899}">
      <dgm:prSet/>
      <dgm:spPr/>
      <dgm:t>
        <a:bodyPr/>
        <a:lstStyle/>
        <a:p>
          <a:endParaRPr lang="ru-RU"/>
        </a:p>
      </dgm:t>
    </dgm:pt>
    <dgm:pt modelId="{FB265547-1664-4BB7-90D5-BCC960E25E24}" type="pres">
      <dgm:prSet presAssocID="{4663203B-DFB9-4E2E-99F1-1A9CFDFF99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CC300-C597-497A-834D-651ECECE499A}" type="pres">
      <dgm:prSet presAssocID="{D861CDD8-6320-4DE3-A8D8-338C552EC95D}" presName="parentText" presStyleLbl="node1" presStyleIdx="0" presStyleCnt="10" custAng="0" custScaleY="115794" custLinFactY="436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67FC2-5020-4BFB-8773-7DAB0C7736A2}" type="pres">
      <dgm:prSet presAssocID="{7991DFDD-32D5-41A4-851C-34A0CD576D1E}" presName="spacer" presStyleCnt="0"/>
      <dgm:spPr/>
    </dgm:pt>
    <dgm:pt modelId="{2FE5C2A5-4753-4F6B-8BC1-93315B8B32C4}" type="pres">
      <dgm:prSet presAssocID="{1EEDB2D4-7DAF-4439-B427-909597E92C25}" presName="parentText" presStyleLbl="node1" presStyleIdx="1" presStyleCnt="10" custLinFactY="207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AA3D2-A510-4770-BA40-5D124A5EDBC7}" type="pres">
      <dgm:prSet presAssocID="{807F762B-2817-44BA-9E96-8E846F9091AF}" presName="spacer" presStyleCnt="0"/>
      <dgm:spPr/>
    </dgm:pt>
    <dgm:pt modelId="{4C609B44-AB79-4039-AF91-8D312D644530}" type="pres">
      <dgm:prSet presAssocID="{491CA9D6-CFAE-432B-B79B-24CCCA90A40F}" presName="parentText" presStyleLbl="node1" presStyleIdx="2" presStyleCnt="10" custLinFactNeighborY="86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54485-A3CC-4772-B3B5-B33626B7771F}" type="pres">
      <dgm:prSet presAssocID="{C501F2B7-23A7-4C5C-833D-30CBD3D45369}" presName="spacer" presStyleCnt="0"/>
      <dgm:spPr/>
    </dgm:pt>
    <dgm:pt modelId="{15C2D545-11BA-46D4-97AF-525ACF5F8F13}" type="pres">
      <dgm:prSet presAssocID="{0471031D-1C54-4524-8566-36CF6C3F41E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FB630-5170-4954-B925-038D1021EBDB}" type="pres">
      <dgm:prSet presAssocID="{1D6DE3CC-6526-4EA3-8F72-AB4AA46B29EC}" presName="spacer" presStyleCnt="0"/>
      <dgm:spPr/>
    </dgm:pt>
    <dgm:pt modelId="{041223AE-1DD6-48AC-A196-5EDCC66922A5}" type="pres">
      <dgm:prSet presAssocID="{9AA8B9C5-7B4A-4341-ADA4-450A60FFAE6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30E79-6225-4FBC-A94C-6B34003EC883}" type="pres">
      <dgm:prSet presAssocID="{5C0B28D4-B2F6-4406-ADC1-69BD6B52B94C}" presName="spacer" presStyleCnt="0"/>
      <dgm:spPr/>
    </dgm:pt>
    <dgm:pt modelId="{6C794F84-23EF-41EB-B68B-2A46FB15BCBB}" type="pres">
      <dgm:prSet presAssocID="{BC0784C8-DB62-447D-A09C-AF719956A8E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8D80-9FA6-4B57-8181-F0BA6B43D7C0}" type="pres">
      <dgm:prSet presAssocID="{A88DA9D5-EBE3-4D01-8D06-F12A353975A9}" presName="spacer" presStyleCnt="0"/>
      <dgm:spPr/>
    </dgm:pt>
    <dgm:pt modelId="{5714649E-0D1E-4B09-BE3C-CB4519B186CA}" type="pres">
      <dgm:prSet presAssocID="{459C4394-9819-453C-A6DC-6FE763A370E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44DD0-8DDE-4E95-A7D8-97441E802596}" type="pres">
      <dgm:prSet presAssocID="{CB220B34-8193-454B-B939-FF7AE38A9A54}" presName="spacer" presStyleCnt="0"/>
      <dgm:spPr/>
    </dgm:pt>
    <dgm:pt modelId="{C9DE8F29-C23D-4055-B96B-E82B859F9822}" type="pres">
      <dgm:prSet presAssocID="{D6B9CD63-E642-45B8-9989-5FFD57F286B1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19D25-3DC4-4647-B4CB-4AF83D1CAAF7}" type="pres">
      <dgm:prSet presAssocID="{E8992D55-03C7-48B0-A538-806DA73ECFE0}" presName="spacer" presStyleCnt="0"/>
      <dgm:spPr/>
    </dgm:pt>
    <dgm:pt modelId="{D25038DE-9BD5-4250-BD92-EE011EDBAE0A}" type="pres">
      <dgm:prSet presAssocID="{0D87F0D2-69CD-40D1-BB16-4326DE0A79A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2DA3F-6742-4377-9B56-A211FDD7FD37}" type="pres">
      <dgm:prSet presAssocID="{FA0E3D7F-3090-41B7-B833-53A2C52293FF}" presName="spacer" presStyleCnt="0"/>
      <dgm:spPr/>
    </dgm:pt>
    <dgm:pt modelId="{C57C0DBD-253E-47B4-BB57-6C69FDDD23C8}" type="pres">
      <dgm:prSet presAssocID="{2B277D22-6DC2-4EAB-B007-69E42A013A4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60E77-CF60-4897-A44C-9025205D43DC}" srcId="{4663203B-DFB9-4E2E-99F1-1A9CFDFF99B7}" destId="{9AA8B9C5-7B4A-4341-ADA4-450A60FFAE62}" srcOrd="4" destOrd="0" parTransId="{D711552C-30C5-40D7-BA66-27ED5444BC4D}" sibTransId="{5C0B28D4-B2F6-4406-ADC1-69BD6B52B94C}"/>
    <dgm:cxn modelId="{227B84E4-5060-4CC1-9647-717F8285639B}" srcId="{4663203B-DFB9-4E2E-99F1-1A9CFDFF99B7}" destId="{D6B9CD63-E642-45B8-9989-5FFD57F286B1}" srcOrd="7" destOrd="0" parTransId="{67B1E84A-9719-45F5-8855-DDD3DC81B9D3}" sibTransId="{E8992D55-03C7-48B0-A538-806DA73ECFE0}"/>
    <dgm:cxn modelId="{7322AC71-85E7-4A0C-9B0D-1541787A8820}" type="presOf" srcId="{0D87F0D2-69CD-40D1-BB16-4326DE0A79AE}" destId="{D25038DE-9BD5-4250-BD92-EE011EDBAE0A}" srcOrd="0" destOrd="0" presId="urn:microsoft.com/office/officeart/2005/8/layout/vList2"/>
    <dgm:cxn modelId="{18B4BD70-6EBF-4460-B721-FDE184F222A0}" srcId="{4663203B-DFB9-4E2E-99F1-1A9CFDFF99B7}" destId="{0D87F0D2-69CD-40D1-BB16-4326DE0A79AE}" srcOrd="8" destOrd="0" parTransId="{1781256A-AA35-4952-B41A-A89FDEFF32BC}" sibTransId="{FA0E3D7F-3090-41B7-B833-53A2C52293FF}"/>
    <dgm:cxn modelId="{2DBC3A21-3366-436B-8A47-67D25A6DF18E}" type="presOf" srcId="{1EEDB2D4-7DAF-4439-B427-909597E92C25}" destId="{2FE5C2A5-4753-4F6B-8BC1-93315B8B32C4}" srcOrd="0" destOrd="0" presId="urn:microsoft.com/office/officeart/2005/8/layout/vList2"/>
    <dgm:cxn modelId="{42DB4B7D-2BC6-4959-B64E-03DAE49DEB0C}" srcId="{4663203B-DFB9-4E2E-99F1-1A9CFDFF99B7}" destId="{1EEDB2D4-7DAF-4439-B427-909597E92C25}" srcOrd="1" destOrd="0" parTransId="{355A0573-3759-4B77-8922-3B1B091D820F}" sibTransId="{807F762B-2817-44BA-9E96-8E846F9091AF}"/>
    <dgm:cxn modelId="{FAD3D1BD-B374-423C-B207-2B646412F04E}" type="presOf" srcId="{491CA9D6-CFAE-432B-B79B-24CCCA90A40F}" destId="{4C609B44-AB79-4039-AF91-8D312D644530}" srcOrd="0" destOrd="0" presId="urn:microsoft.com/office/officeart/2005/8/layout/vList2"/>
    <dgm:cxn modelId="{AC97A90B-70F3-4D90-8FE3-D410DCEC6D4C}" srcId="{4663203B-DFB9-4E2E-99F1-1A9CFDFF99B7}" destId="{0471031D-1C54-4524-8566-36CF6C3F41E5}" srcOrd="3" destOrd="0" parTransId="{B9D50159-7E3E-421F-808B-003064774876}" sibTransId="{1D6DE3CC-6526-4EA3-8F72-AB4AA46B29EC}"/>
    <dgm:cxn modelId="{2A964E25-D65A-46D8-B243-E2D2EE3B434B}" srcId="{4663203B-DFB9-4E2E-99F1-1A9CFDFF99B7}" destId="{BC0784C8-DB62-447D-A09C-AF719956A8E3}" srcOrd="5" destOrd="0" parTransId="{838BC72B-BDD1-416D-8B09-A28961A202E7}" sibTransId="{A88DA9D5-EBE3-4D01-8D06-F12A353975A9}"/>
    <dgm:cxn modelId="{60788448-36BE-4FAF-BBB7-A81EF45E862E}" srcId="{4663203B-DFB9-4E2E-99F1-1A9CFDFF99B7}" destId="{491CA9D6-CFAE-432B-B79B-24CCCA90A40F}" srcOrd="2" destOrd="0" parTransId="{BC8F31C3-DAF6-469A-A911-4E814BE37182}" sibTransId="{C501F2B7-23A7-4C5C-833D-30CBD3D45369}"/>
    <dgm:cxn modelId="{7CE0C639-1F64-42CC-8F17-A2FA8DE85CD0}" type="presOf" srcId="{0471031D-1C54-4524-8566-36CF6C3F41E5}" destId="{15C2D545-11BA-46D4-97AF-525ACF5F8F13}" srcOrd="0" destOrd="0" presId="urn:microsoft.com/office/officeart/2005/8/layout/vList2"/>
    <dgm:cxn modelId="{DA7A9DE7-7962-42CB-8490-D88EA3B5AFD3}" type="presOf" srcId="{4663203B-DFB9-4E2E-99F1-1A9CFDFF99B7}" destId="{FB265547-1664-4BB7-90D5-BCC960E25E24}" srcOrd="0" destOrd="0" presId="urn:microsoft.com/office/officeart/2005/8/layout/vList2"/>
    <dgm:cxn modelId="{ACEBB49D-B850-47D1-A247-A3171E55D2A5}" srcId="{4663203B-DFB9-4E2E-99F1-1A9CFDFF99B7}" destId="{D861CDD8-6320-4DE3-A8D8-338C552EC95D}" srcOrd="0" destOrd="0" parTransId="{A20AA7F6-13EF-47AF-9619-9100031B8013}" sibTransId="{7991DFDD-32D5-41A4-851C-34A0CD576D1E}"/>
    <dgm:cxn modelId="{84D25FAD-5B54-4B3D-B1B9-5F79D3082640}" type="presOf" srcId="{2B277D22-6DC2-4EAB-B007-69E42A013A44}" destId="{C57C0DBD-253E-47B4-BB57-6C69FDDD23C8}" srcOrd="0" destOrd="0" presId="urn:microsoft.com/office/officeart/2005/8/layout/vList2"/>
    <dgm:cxn modelId="{D5667D31-1A95-4ADA-B59D-54E48ACFB213}" type="presOf" srcId="{459C4394-9819-453C-A6DC-6FE763A370EE}" destId="{5714649E-0D1E-4B09-BE3C-CB4519B186CA}" srcOrd="0" destOrd="0" presId="urn:microsoft.com/office/officeart/2005/8/layout/vList2"/>
    <dgm:cxn modelId="{55F285F8-0350-408F-B27A-6D912D7C9899}" srcId="{4663203B-DFB9-4E2E-99F1-1A9CFDFF99B7}" destId="{2B277D22-6DC2-4EAB-B007-69E42A013A44}" srcOrd="9" destOrd="0" parTransId="{291957EE-513A-4564-AC85-94914D6CC1CF}" sibTransId="{3BF745CF-B23F-46AA-9EBE-AA9D3306B732}"/>
    <dgm:cxn modelId="{BFABB2C1-D54C-4088-9C56-70268B0B2A81}" type="presOf" srcId="{BC0784C8-DB62-447D-A09C-AF719956A8E3}" destId="{6C794F84-23EF-41EB-B68B-2A46FB15BCBB}" srcOrd="0" destOrd="0" presId="urn:microsoft.com/office/officeart/2005/8/layout/vList2"/>
    <dgm:cxn modelId="{28585EF8-3AF7-4506-A710-CEB3A6EFE064}" type="presOf" srcId="{D6B9CD63-E642-45B8-9989-5FFD57F286B1}" destId="{C9DE8F29-C23D-4055-B96B-E82B859F9822}" srcOrd="0" destOrd="0" presId="urn:microsoft.com/office/officeart/2005/8/layout/vList2"/>
    <dgm:cxn modelId="{6089337D-57E9-44DD-B7C5-4D04A81AA3C6}" type="presOf" srcId="{D861CDD8-6320-4DE3-A8D8-338C552EC95D}" destId="{635CC300-C597-497A-834D-651ECECE499A}" srcOrd="0" destOrd="0" presId="urn:microsoft.com/office/officeart/2005/8/layout/vList2"/>
    <dgm:cxn modelId="{C2220237-5005-4389-9962-96A48B712B06}" type="presOf" srcId="{9AA8B9C5-7B4A-4341-ADA4-450A60FFAE62}" destId="{041223AE-1DD6-48AC-A196-5EDCC66922A5}" srcOrd="0" destOrd="0" presId="urn:microsoft.com/office/officeart/2005/8/layout/vList2"/>
    <dgm:cxn modelId="{222BB19A-3D9F-4590-AA57-316D488842C1}" srcId="{4663203B-DFB9-4E2E-99F1-1A9CFDFF99B7}" destId="{459C4394-9819-453C-A6DC-6FE763A370EE}" srcOrd="6" destOrd="0" parTransId="{21179242-6C77-41D4-A447-FFB931F8B0E3}" sibTransId="{CB220B34-8193-454B-B939-FF7AE38A9A54}"/>
    <dgm:cxn modelId="{4E465611-D332-4569-B413-F812CEA89BF9}" type="presParOf" srcId="{FB265547-1664-4BB7-90D5-BCC960E25E24}" destId="{635CC300-C597-497A-834D-651ECECE499A}" srcOrd="0" destOrd="0" presId="urn:microsoft.com/office/officeart/2005/8/layout/vList2"/>
    <dgm:cxn modelId="{7D9C5719-07BB-494B-A548-7D447FBBD213}" type="presParOf" srcId="{FB265547-1664-4BB7-90D5-BCC960E25E24}" destId="{CDC67FC2-5020-4BFB-8773-7DAB0C7736A2}" srcOrd="1" destOrd="0" presId="urn:microsoft.com/office/officeart/2005/8/layout/vList2"/>
    <dgm:cxn modelId="{429E35B2-5247-4B1A-AEBF-0303B4DD12F1}" type="presParOf" srcId="{FB265547-1664-4BB7-90D5-BCC960E25E24}" destId="{2FE5C2A5-4753-4F6B-8BC1-93315B8B32C4}" srcOrd="2" destOrd="0" presId="urn:microsoft.com/office/officeart/2005/8/layout/vList2"/>
    <dgm:cxn modelId="{2013A24F-D641-4C11-8619-338E7F610510}" type="presParOf" srcId="{FB265547-1664-4BB7-90D5-BCC960E25E24}" destId="{7DBAA3D2-A510-4770-BA40-5D124A5EDBC7}" srcOrd="3" destOrd="0" presId="urn:microsoft.com/office/officeart/2005/8/layout/vList2"/>
    <dgm:cxn modelId="{F202B889-80BE-4C52-8E36-6E5490E12F8B}" type="presParOf" srcId="{FB265547-1664-4BB7-90D5-BCC960E25E24}" destId="{4C609B44-AB79-4039-AF91-8D312D644530}" srcOrd="4" destOrd="0" presId="urn:microsoft.com/office/officeart/2005/8/layout/vList2"/>
    <dgm:cxn modelId="{A0F208A3-06A4-45C7-8A5E-C863885BA549}" type="presParOf" srcId="{FB265547-1664-4BB7-90D5-BCC960E25E24}" destId="{02654485-A3CC-4772-B3B5-B33626B7771F}" srcOrd="5" destOrd="0" presId="urn:microsoft.com/office/officeart/2005/8/layout/vList2"/>
    <dgm:cxn modelId="{EAA05F3A-BDF8-4837-8F01-B53C39C2C8D7}" type="presParOf" srcId="{FB265547-1664-4BB7-90D5-BCC960E25E24}" destId="{15C2D545-11BA-46D4-97AF-525ACF5F8F13}" srcOrd="6" destOrd="0" presId="urn:microsoft.com/office/officeart/2005/8/layout/vList2"/>
    <dgm:cxn modelId="{BA1E5B88-8E3F-49E4-8DF3-FD3DCF64ACA8}" type="presParOf" srcId="{FB265547-1664-4BB7-90D5-BCC960E25E24}" destId="{5BDFB630-5170-4954-B925-038D1021EBDB}" srcOrd="7" destOrd="0" presId="urn:microsoft.com/office/officeart/2005/8/layout/vList2"/>
    <dgm:cxn modelId="{6121FA94-E6D5-45CF-81D6-62DE354C5CEA}" type="presParOf" srcId="{FB265547-1664-4BB7-90D5-BCC960E25E24}" destId="{041223AE-1DD6-48AC-A196-5EDCC66922A5}" srcOrd="8" destOrd="0" presId="urn:microsoft.com/office/officeart/2005/8/layout/vList2"/>
    <dgm:cxn modelId="{2A21B17A-74DD-42A8-9404-C27A13D870F7}" type="presParOf" srcId="{FB265547-1664-4BB7-90D5-BCC960E25E24}" destId="{5AF30E79-6225-4FBC-A94C-6B34003EC883}" srcOrd="9" destOrd="0" presId="urn:microsoft.com/office/officeart/2005/8/layout/vList2"/>
    <dgm:cxn modelId="{9667BDE2-D0A3-4D38-B721-8574DD063748}" type="presParOf" srcId="{FB265547-1664-4BB7-90D5-BCC960E25E24}" destId="{6C794F84-23EF-41EB-B68B-2A46FB15BCBB}" srcOrd="10" destOrd="0" presId="urn:microsoft.com/office/officeart/2005/8/layout/vList2"/>
    <dgm:cxn modelId="{14438663-D293-4432-8617-D9F0CC978291}" type="presParOf" srcId="{FB265547-1664-4BB7-90D5-BCC960E25E24}" destId="{C5CA8D80-9FA6-4B57-8181-F0BA6B43D7C0}" srcOrd="11" destOrd="0" presId="urn:microsoft.com/office/officeart/2005/8/layout/vList2"/>
    <dgm:cxn modelId="{685D308C-4FD8-44C2-A561-B745276091E1}" type="presParOf" srcId="{FB265547-1664-4BB7-90D5-BCC960E25E24}" destId="{5714649E-0D1E-4B09-BE3C-CB4519B186CA}" srcOrd="12" destOrd="0" presId="urn:microsoft.com/office/officeart/2005/8/layout/vList2"/>
    <dgm:cxn modelId="{E8832DEB-B6A4-48CA-8245-59B6F81BA89D}" type="presParOf" srcId="{FB265547-1664-4BB7-90D5-BCC960E25E24}" destId="{C6D44DD0-8DDE-4E95-A7D8-97441E802596}" srcOrd="13" destOrd="0" presId="urn:microsoft.com/office/officeart/2005/8/layout/vList2"/>
    <dgm:cxn modelId="{95D30D39-B201-4F1E-8832-D17ED43F67DA}" type="presParOf" srcId="{FB265547-1664-4BB7-90D5-BCC960E25E24}" destId="{C9DE8F29-C23D-4055-B96B-E82B859F9822}" srcOrd="14" destOrd="0" presId="urn:microsoft.com/office/officeart/2005/8/layout/vList2"/>
    <dgm:cxn modelId="{2494BC98-85E9-4469-870A-B5BD7A01D525}" type="presParOf" srcId="{FB265547-1664-4BB7-90D5-BCC960E25E24}" destId="{C7219D25-3DC4-4647-B4CB-4AF83D1CAAF7}" srcOrd="15" destOrd="0" presId="urn:microsoft.com/office/officeart/2005/8/layout/vList2"/>
    <dgm:cxn modelId="{18C864AF-9450-4C88-BE58-D9666454E60E}" type="presParOf" srcId="{FB265547-1664-4BB7-90D5-BCC960E25E24}" destId="{D25038DE-9BD5-4250-BD92-EE011EDBAE0A}" srcOrd="16" destOrd="0" presId="urn:microsoft.com/office/officeart/2005/8/layout/vList2"/>
    <dgm:cxn modelId="{9AC4C24D-E61A-486F-A3E0-B342B02027C9}" type="presParOf" srcId="{FB265547-1664-4BB7-90D5-BCC960E25E24}" destId="{D462DA3F-6742-4377-9B56-A211FDD7FD37}" srcOrd="17" destOrd="0" presId="urn:microsoft.com/office/officeart/2005/8/layout/vList2"/>
    <dgm:cxn modelId="{A8F1AA04-570C-4B37-B055-1F6BFC243385}" type="presParOf" srcId="{FB265547-1664-4BB7-90D5-BCC960E25E24}" destId="{C57C0DBD-253E-47B4-BB57-6C69FDDD23C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3D8264-D07B-4097-B22B-B029C9AE39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45D842-7360-4E96-B1F1-DE7402304C6C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Определение состава и обязанностей персонала МПК.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06AC4-3F5D-4628-AF24-AECFB4697BA6}" type="parTrans" cxnId="{429BC7A3-8D86-453B-BDC1-41C4D84DA28A}">
      <dgm:prSet/>
      <dgm:spPr/>
      <dgm:t>
        <a:bodyPr/>
        <a:lstStyle/>
        <a:p>
          <a:endParaRPr lang="ru-RU"/>
        </a:p>
      </dgm:t>
    </dgm:pt>
    <dgm:pt modelId="{46981E8C-C0B5-44C7-89F8-0DF807F549B2}" type="sibTrans" cxnId="{429BC7A3-8D86-453B-BDC1-41C4D84DA28A}">
      <dgm:prSet/>
      <dgm:spPr/>
      <dgm:t>
        <a:bodyPr/>
        <a:lstStyle/>
        <a:p>
          <a:endParaRPr lang="ru-RU"/>
        </a:p>
      </dgm:t>
    </dgm:pt>
    <dgm:pt modelId="{C9C4613C-0F44-45BA-A5D4-8B33EDF46D83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Подготовка места, оборудования и материалов для работы МПК.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44BFD-10F4-46AA-AB8F-C2323A51C9E2}" type="parTrans" cxnId="{D5521109-2AC7-48B7-8968-50444B21B058}">
      <dgm:prSet/>
      <dgm:spPr/>
      <dgm:t>
        <a:bodyPr/>
        <a:lstStyle/>
        <a:p>
          <a:endParaRPr lang="ru-RU"/>
        </a:p>
      </dgm:t>
    </dgm:pt>
    <dgm:pt modelId="{4573564D-6B51-4EBA-9BFF-0569031B69EB}" type="sibTrans" cxnId="{D5521109-2AC7-48B7-8968-50444B21B058}">
      <dgm:prSet/>
      <dgm:spPr/>
      <dgm:t>
        <a:bodyPr/>
        <a:lstStyle/>
        <a:p>
          <a:endParaRPr lang="ru-RU"/>
        </a:p>
      </dgm:t>
    </dgm:pt>
    <dgm:pt modelId="{DAC96406-1887-4B48-90BC-4F9739831FC2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Получение 3.12.2025 (приказ № 914) из ОО конвертов с оригиналами и конвертов с копиями бланков ИС(И).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393DD-6F81-4794-8DDD-FA4A8FAD1306}" type="parTrans" cxnId="{EBA247B5-FCCB-49DE-B3FA-B01BE8E6FCF3}">
      <dgm:prSet/>
      <dgm:spPr/>
      <dgm:t>
        <a:bodyPr/>
        <a:lstStyle/>
        <a:p>
          <a:endParaRPr lang="ru-RU"/>
        </a:p>
      </dgm:t>
    </dgm:pt>
    <dgm:pt modelId="{EA0D4135-A81D-494A-9D53-B00B1DDDB129}" type="sibTrans" cxnId="{EBA247B5-FCCB-49DE-B3FA-B01BE8E6FCF3}">
      <dgm:prSet/>
      <dgm:spPr/>
      <dgm:t>
        <a:bodyPr/>
        <a:lstStyle/>
        <a:p>
          <a:endParaRPr lang="ru-RU"/>
        </a:p>
      </dgm:t>
    </dgm:pt>
    <dgm:pt modelId="{CEA70800-A58D-427D-AAB2-F423B5829159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!!!ОО СПО, СОШ УФСИН и ВСШ№1 передают оригиналы и бланки и формы в МПК соответствующих муниципалитетов (городских округов</a:t>
          </a:r>
          <a:r>
            <a:rPr lang="ru-RU" sz="1800" b="0" dirty="0" smtClean="0">
              <a:solidFill>
                <a:srgbClr val="FF0000"/>
              </a:solidFill>
            </a:rPr>
            <a:t>).</a:t>
          </a:r>
          <a:endParaRPr lang="ru-RU" sz="1800" dirty="0">
            <a:solidFill>
              <a:srgbClr val="FF0000"/>
            </a:solidFill>
          </a:endParaRPr>
        </a:p>
      </dgm:t>
    </dgm:pt>
    <dgm:pt modelId="{EB09ACE7-9B11-487E-B0A9-ECC4314C1265}" type="parTrans" cxnId="{55541860-994A-443D-BA71-FE4A12254781}">
      <dgm:prSet/>
      <dgm:spPr/>
      <dgm:t>
        <a:bodyPr/>
        <a:lstStyle/>
        <a:p>
          <a:endParaRPr lang="ru-RU"/>
        </a:p>
      </dgm:t>
    </dgm:pt>
    <dgm:pt modelId="{1E57DE8F-DD49-455F-8E3F-29C3405DD2E8}" type="sibTrans" cxnId="{55541860-994A-443D-BA71-FE4A12254781}">
      <dgm:prSet/>
      <dgm:spPr/>
      <dgm:t>
        <a:bodyPr/>
        <a:lstStyle/>
        <a:p>
          <a:endParaRPr lang="ru-RU"/>
        </a:p>
      </dgm:t>
    </dgm:pt>
    <dgm:pt modelId="{C3FC49FA-9492-4E3B-AD4F-17FB163590D6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Эксперт проверяет работы - копии ИС(И) из аудитории и заполняет ИС-06 . Каждое ИС(И) проверяется одним экспертом один раз.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298FA-E5D6-48CE-88D8-1EF38EC223DB}" type="parTrans" cxnId="{08A11C54-B0C7-4321-8CFA-6158DCE5C922}">
      <dgm:prSet/>
      <dgm:spPr/>
      <dgm:t>
        <a:bodyPr/>
        <a:lstStyle/>
        <a:p>
          <a:endParaRPr lang="ru-RU"/>
        </a:p>
      </dgm:t>
    </dgm:pt>
    <dgm:pt modelId="{75B73ED6-E29A-493E-B064-2C28EA305583}" type="sibTrans" cxnId="{08A11C54-B0C7-4321-8CFA-6158DCE5C922}">
      <dgm:prSet/>
      <dgm:spPr/>
      <dgm:t>
        <a:bodyPr/>
        <a:lstStyle/>
        <a:p>
          <a:endParaRPr lang="ru-RU"/>
        </a:p>
      </dgm:t>
    </dgm:pt>
    <dgm:pt modelId="{F1C3FE19-EA47-4DA4-B386-211EBA1CD07E}">
      <dgm:prSet custT="1"/>
      <dgm:spPr/>
      <dgm:t>
        <a:bodyPr/>
        <a:lstStyle/>
        <a:p>
          <a:pPr rtl="0"/>
          <a:r>
            <a:rPr lang="ru-RU" sz="5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5.Ответственное лицо переносит результаты ИС(И) из копий бланков в оригиналы. Контроль за заполнением обязательных полей бланков и сканированием бланков </a:t>
          </a:r>
          <a:r>
            <a:rPr lang="ru-RU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техспециалистом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необходимости организует повторную проверку итогового сочинения (изложения).Порядок определяет ОИВ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B594C-8BFB-4E38-B9CF-7BE76B1E8262}" type="parTrans" cxnId="{95981CFA-679B-49EC-A0E9-4D7141FA5D30}">
      <dgm:prSet/>
      <dgm:spPr/>
      <dgm:t>
        <a:bodyPr/>
        <a:lstStyle/>
        <a:p>
          <a:endParaRPr lang="ru-RU"/>
        </a:p>
      </dgm:t>
    </dgm:pt>
    <dgm:pt modelId="{CC3A58B5-F077-4161-99D6-D5D7FB4B8665}" type="sibTrans" cxnId="{95981CFA-679B-49EC-A0E9-4D7141FA5D30}">
      <dgm:prSet/>
      <dgm:spPr/>
      <dgm:t>
        <a:bodyPr/>
        <a:lstStyle/>
        <a:p>
          <a:endParaRPr lang="ru-RU"/>
        </a:p>
      </dgm:t>
    </dgm:pt>
    <dgm:pt modelId="{29634F45-7D03-41AD-96B5-0CC16EF86F32}" type="pres">
      <dgm:prSet presAssocID="{DF3D8264-D07B-4097-B22B-B029C9AE39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F22D1-4025-4B49-9A96-198809D63B15}" type="pres">
      <dgm:prSet presAssocID="{1E45D842-7360-4E96-B1F1-DE7402304C6C}" presName="parentText" presStyleLbl="node1" presStyleIdx="0" presStyleCnt="6" custScaleY="111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FCF16-557F-4AB5-83E0-694A65C42893}" type="pres">
      <dgm:prSet presAssocID="{46981E8C-C0B5-44C7-89F8-0DF807F549B2}" presName="spacer" presStyleCnt="0"/>
      <dgm:spPr/>
    </dgm:pt>
    <dgm:pt modelId="{3DBF78E2-F611-48DA-98F1-1CB6AAC5C902}" type="pres">
      <dgm:prSet presAssocID="{C9C4613C-0F44-45BA-A5D4-8B33EDF46D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CEFF8-4E18-4BCD-A3CA-D0A90052E0C4}" type="pres">
      <dgm:prSet presAssocID="{4573564D-6B51-4EBA-9BFF-0569031B69EB}" presName="spacer" presStyleCnt="0"/>
      <dgm:spPr/>
    </dgm:pt>
    <dgm:pt modelId="{F1B8DADD-FC61-4D11-AE82-5CD40D2F2DCF}" type="pres">
      <dgm:prSet presAssocID="{DAC96406-1887-4B48-90BC-4F9739831FC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A96E1-1C94-4640-BFF6-F8FC94D971B4}" type="pres">
      <dgm:prSet presAssocID="{EA0D4135-A81D-494A-9D53-B00B1DDDB129}" presName="spacer" presStyleCnt="0"/>
      <dgm:spPr/>
    </dgm:pt>
    <dgm:pt modelId="{83401ED4-23CF-4398-AE2A-4F9117331895}" type="pres">
      <dgm:prSet presAssocID="{CEA70800-A58D-427D-AAB2-F423B582915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4A000-6422-4D24-8A9C-779D4847B9F5}" type="pres">
      <dgm:prSet presAssocID="{1E57DE8F-DD49-455F-8E3F-29C3405DD2E8}" presName="spacer" presStyleCnt="0"/>
      <dgm:spPr/>
    </dgm:pt>
    <dgm:pt modelId="{9D92B7A5-C200-4BA1-847B-A93EDF7A46CB}" type="pres">
      <dgm:prSet presAssocID="{C3FC49FA-9492-4E3B-AD4F-17FB163590D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7F1F2-AE24-4010-9AC5-7BFD2F11883F}" type="pres">
      <dgm:prSet presAssocID="{75B73ED6-E29A-493E-B064-2C28EA305583}" presName="spacer" presStyleCnt="0"/>
      <dgm:spPr/>
    </dgm:pt>
    <dgm:pt modelId="{3BDAB67B-414A-45FF-A2FA-F3E2528FC313}" type="pres">
      <dgm:prSet presAssocID="{F1C3FE19-EA47-4DA4-B386-211EBA1CD07E}" presName="parentText" presStyleLbl="node1" presStyleIdx="5" presStyleCnt="6" custScaleY="144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E0835F-638A-46F2-8921-4537DF67E628}" type="presOf" srcId="{C3FC49FA-9492-4E3B-AD4F-17FB163590D6}" destId="{9D92B7A5-C200-4BA1-847B-A93EDF7A46CB}" srcOrd="0" destOrd="0" presId="urn:microsoft.com/office/officeart/2005/8/layout/vList2"/>
    <dgm:cxn modelId="{55541860-994A-443D-BA71-FE4A12254781}" srcId="{DF3D8264-D07B-4097-B22B-B029C9AE39DA}" destId="{CEA70800-A58D-427D-AAB2-F423B5829159}" srcOrd="3" destOrd="0" parTransId="{EB09ACE7-9B11-487E-B0A9-ECC4314C1265}" sibTransId="{1E57DE8F-DD49-455F-8E3F-29C3405DD2E8}"/>
    <dgm:cxn modelId="{08A11C54-B0C7-4321-8CFA-6158DCE5C922}" srcId="{DF3D8264-D07B-4097-B22B-B029C9AE39DA}" destId="{C3FC49FA-9492-4E3B-AD4F-17FB163590D6}" srcOrd="4" destOrd="0" parTransId="{CBC298FA-E5D6-48CE-88D8-1EF38EC223DB}" sibTransId="{75B73ED6-E29A-493E-B064-2C28EA305583}"/>
    <dgm:cxn modelId="{0CC9554B-B814-4827-945F-FB2C49D87E08}" type="presOf" srcId="{DAC96406-1887-4B48-90BC-4F9739831FC2}" destId="{F1B8DADD-FC61-4D11-AE82-5CD40D2F2DCF}" srcOrd="0" destOrd="0" presId="urn:microsoft.com/office/officeart/2005/8/layout/vList2"/>
    <dgm:cxn modelId="{EBA247B5-FCCB-49DE-B3FA-B01BE8E6FCF3}" srcId="{DF3D8264-D07B-4097-B22B-B029C9AE39DA}" destId="{DAC96406-1887-4B48-90BC-4F9739831FC2}" srcOrd="2" destOrd="0" parTransId="{CF0393DD-6F81-4794-8DDD-FA4A8FAD1306}" sibTransId="{EA0D4135-A81D-494A-9D53-B00B1DDDB129}"/>
    <dgm:cxn modelId="{F7C1DF9D-E73C-42B8-95B3-343C46ED5F3B}" type="presOf" srcId="{CEA70800-A58D-427D-AAB2-F423B5829159}" destId="{83401ED4-23CF-4398-AE2A-4F9117331895}" srcOrd="0" destOrd="0" presId="urn:microsoft.com/office/officeart/2005/8/layout/vList2"/>
    <dgm:cxn modelId="{D5521109-2AC7-48B7-8968-50444B21B058}" srcId="{DF3D8264-D07B-4097-B22B-B029C9AE39DA}" destId="{C9C4613C-0F44-45BA-A5D4-8B33EDF46D83}" srcOrd="1" destOrd="0" parTransId="{4FB44BFD-10F4-46AA-AB8F-C2323A51C9E2}" sibTransId="{4573564D-6B51-4EBA-9BFF-0569031B69EB}"/>
    <dgm:cxn modelId="{4999DD0A-2B75-423E-AB1E-4A4A8A0C99F4}" type="presOf" srcId="{F1C3FE19-EA47-4DA4-B386-211EBA1CD07E}" destId="{3BDAB67B-414A-45FF-A2FA-F3E2528FC313}" srcOrd="0" destOrd="0" presId="urn:microsoft.com/office/officeart/2005/8/layout/vList2"/>
    <dgm:cxn modelId="{429BC7A3-8D86-453B-BDC1-41C4D84DA28A}" srcId="{DF3D8264-D07B-4097-B22B-B029C9AE39DA}" destId="{1E45D842-7360-4E96-B1F1-DE7402304C6C}" srcOrd="0" destOrd="0" parTransId="{7E806AC4-3F5D-4628-AF24-AECFB4697BA6}" sibTransId="{46981E8C-C0B5-44C7-89F8-0DF807F549B2}"/>
    <dgm:cxn modelId="{F71E4636-7B97-43AC-AC4F-E2B2872386FB}" type="presOf" srcId="{1E45D842-7360-4E96-B1F1-DE7402304C6C}" destId="{EECF22D1-4025-4B49-9A96-198809D63B15}" srcOrd="0" destOrd="0" presId="urn:microsoft.com/office/officeart/2005/8/layout/vList2"/>
    <dgm:cxn modelId="{11C96C3D-BC89-4EAA-A8DB-D936482E2CAE}" type="presOf" srcId="{C9C4613C-0F44-45BA-A5D4-8B33EDF46D83}" destId="{3DBF78E2-F611-48DA-98F1-1CB6AAC5C902}" srcOrd="0" destOrd="0" presId="urn:microsoft.com/office/officeart/2005/8/layout/vList2"/>
    <dgm:cxn modelId="{95981CFA-679B-49EC-A0E9-4D7141FA5D30}" srcId="{DF3D8264-D07B-4097-B22B-B029C9AE39DA}" destId="{F1C3FE19-EA47-4DA4-B386-211EBA1CD07E}" srcOrd="5" destOrd="0" parTransId="{C03B594C-8BFB-4E38-B9CF-7BE76B1E8262}" sibTransId="{CC3A58B5-F077-4161-99D6-D5D7FB4B8665}"/>
    <dgm:cxn modelId="{17F25573-7B96-4146-90AC-E8141ECE7140}" type="presOf" srcId="{DF3D8264-D07B-4097-B22B-B029C9AE39DA}" destId="{29634F45-7D03-41AD-96B5-0CC16EF86F32}" srcOrd="0" destOrd="0" presId="urn:microsoft.com/office/officeart/2005/8/layout/vList2"/>
    <dgm:cxn modelId="{D89F826B-4139-4E7C-A584-DD63D6E6CE74}" type="presParOf" srcId="{29634F45-7D03-41AD-96B5-0CC16EF86F32}" destId="{EECF22D1-4025-4B49-9A96-198809D63B15}" srcOrd="0" destOrd="0" presId="urn:microsoft.com/office/officeart/2005/8/layout/vList2"/>
    <dgm:cxn modelId="{7B49775A-DB63-4F92-80F9-7BF36C4B2B7D}" type="presParOf" srcId="{29634F45-7D03-41AD-96B5-0CC16EF86F32}" destId="{63CFCF16-557F-4AB5-83E0-694A65C42893}" srcOrd="1" destOrd="0" presId="urn:microsoft.com/office/officeart/2005/8/layout/vList2"/>
    <dgm:cxn modelId="{01A0DA3D-4240-4F86-8E7F-1991CB5D094C}" type="presParOf" srcId="{29634F45-7D03-41AD-96B5-0CC16EF86F32}" destId="{3DBF78E2-F611-48DA-98F1-1CB6AAC5C902}" srcOrd="2" destOrd="0" presId="urn:microsoft.com/office/officeart/2005/8/layout/vList2"/>
    <dgm:cxn modelId="{B97B0A4C-AA9F-4A15-B3DB-7493883920B7}" type="presParOf" srcId="{29634F45-7D03-41AD-96B5-0CC16EF86F32}" destId="{B5BCEFF8-4E18-4BCD-A3CA-D0A90052E0C4}" srcOrd="3" destOrd="0" presId="urn:microsoft.com/office/officeart/2005/8/layout/vList2"/>
    <dgm:cxn modelId="{C86E1BBF-75F1-44EA-ACAB-5AB88ACAE527}" type="presParOf" srcId="{29634F45-7D03-41AD-96B5-0CC16EF86F32}" destId="{F1B8DADD-FC61-4D11-AE82-5CD40D2F2DCF}" srcOrd="4" destOrd="0" presId="urn:microsoft.com/office/officeart/2005/8/layout/vList2"/>
    <dgm:cxn modelId="{2374C391-E921-4DD4-9A04-846A32FEE42C}" type="presParOf" srcId="{29634F45-7D03-41AD-96B5-0CC16EF86F32}" destId="{588A96E1-1C94-4640-BFF6-F8FC94D971B4}" srcOrd="5" destOrd="0" presId="urn:microsoft.com/office/officeart/2005/8/layout/vList2"/>
    <dgm:cxn modelId="{AA5671EA-7AC1-40E0-A8CC-57937ED177BD}" type="presParOf" srcId="{29634F45-7D03-41AD-96B5-0CC16EF86F32}" destId="{83401ED4-23CF-4398-AE2A-4F9117331895}" srcOrd="6" destOrd="0" presId="urn:microsoft.com/office/officeart/2005/8/layout/vList2"/>
    <dgm:cxn modelId="{83A9A780-3E38-41D6-ADFE-3B377BE0A8D1}" type="presParOf" srcId="{29634F45-7D03-41AD-96B5-0CC16EF86F32}" destId="{4ED4A000-6422-4D24-8A9C-779D4847B9F5}" srcOrd="7" destOrd="0" presId="urn:microsoft.com/office/officeart/2005/8/layout/vList2"/>
    <dgm:cxn modelId="{9B8AA406-3CB6-43DE-A664-A4D010C0D078}" type="presParOf" srcId="{29634F45-7D03-41AD-96B5-0CC16EF86F32}" destId="{9D92B7A5-C200-4BA1-847B-A93EDF7A46CB}" srcOrd="8" destOrd="0" presId="urn:microsoft.com/office/officeart/2005/8/layout/vList2"/>
    <dgm:cxn modelId="{FDC1065D-CBB9-41F7-9694-D4729C5D4726}" type="presParOf" srcId="{29634F45-7D03-41AD-96B5-0CC16EF86F32}" destId="{C707F1F2-AE24-4010-9AC5-7BFD2F11883F}" srcOrd="9" destOrd="0" presId="urn:microsoft.com/office/officeart/2005/8/layout/vList2"/>
    <dgm:cxn modelId="{DE9B67AD-F8EC-4B0A-BB8E-1F38767936EF}" type="presParOf" srcId="{29634F45-7D03-41AD-96B5-0CC16EF86F32}" destId="{3BDAB67B-414A-45FF-A2FA-F3E2528FC3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390A58-9E78-4A90-983E-AF428E999EF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164AEB-A84B-42E5-9DD4-18D9D4FA3CBA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№ 2 «Самостоятельность написания итогового изложения».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7B970-69E1-4505-A59B-6A9EE3C9092F}" type="parTrans" cxnId="{5D4F9DCE-AE60-4B4C-B99A-A1A56B6DF40B}">
      <dgm:prSet/>
      <dgm:spPr/>
      <dgm:t>
        <a:bodyPr/>
        <a:lstStyle/>
        <a:p>
          <a:endParaRPr lang="ru-RU"/>
        </a:p>
      </dgm:t>
    </dgm:pt>
    <dgm:pt modelId="{BCEC12C0-CD04-49D7-BCF9-B072EB915683}" type="sibTrans" cxnId="{5D4F9DCE-AE60-4B4C-B99A-A1A56B6DF40B}">
      <dgm:prSet/>
      <dgm:spPr/>
      <dgm:t>
        <a:bodyPr/>
        <a:lstStyle/>
        <a:p>
          <a:endParaRPr lang="ru-RU"/>
        </a:p>
      </dgm:t>
    </dgm:pt>
    <dgm:pt modelId="{848F0EE6-C160-490B-9727-661B14AC6A3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ЗАЧЕТ»  по работе в целом: минимум пять «зачетов»: по  2 требованиям и 3 критериям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2C998-B500-44E4-98F9-3EF3D20912ED}" type="parTrans" cxnId="{F709B23E-5818-4A52-853D-74F592A7DB08}">
      <dgm:prSet/>
      <dgm:spPr/>
      <dgm:t>
        <a:bodyPr/>
        <a:lstStyle/>
        <a:p>
          <a:endParaRPr lang="ru-RU"/>
        </a:p>
      </dgm:t>
    </dgm:pt>
    <dgm:pt modelId="{EEFEB303-3430-47E2-92FF-3D648CF70521}" type="sibTrans" cxnId="{F709B23E-5818-4A52-853D-74F592A7DB08}">
      <dgm:prSet/>
      <dgm:spPr/>
      <dgm:t>
        <a:bodyPr/>
        <a:lstStyle/>
        <a:p>
          <a:endParaRPr lang="ru-RU"/>
        </a:p>
      </dgm:t>
    </dgm:pt>
    <dgm:pt modelId="{7D831429-C478-422E-9D5D-2C932DEA88C1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                                                                                    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(К1, К2 и К__)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4CE84-783B-44FB-9E65-F28645953FFE}" type="parTrans" cxnId="{1C55BDBC-FA01-4326-AE2B-65BC5B67B3E1}">
      <dgm:prSet/>
      <dgm:spPr/>
      <dgm:t>
        <a:bodyPr/>
        <a:lstStyle/>
        <a:p>
          <a:endParaRPr lang="ru-RU"/>
        </a:p>
      </dgm:t>
    </dgm:pt>
    <dgm:pt modelId="{24106419-826F-4E52-B174-2C2055EB97CB}" type="sibTrans" cxnId="{1C55BDBC-FA01-4326-AE2B-65BC5B67B3E1}">
      <dgm:prSet/>
      <dgm:spPr/>
      <dgm:t>
        <a:bodyPr/>
        <a:lstStyle/>
        <a:p>
          <a:endParaRPr lang="ru-RU"/>
        </a:p>
      </dgm:t>
    </dgm:pt>
    <dgm:pt modelId="{31DB7A11-F90B-43BF-ACC3-9FFD1BE4124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максимум семь «зачетов»: по 2 требованиям и 5 критериям.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6F074-2D1D-449D-AC45-EDE42FB08427}" type="parTrans" cxnId="{38C680D4-130E-42E9-9F95-CCFB6F09027C}">
      <dgm:prSet/>
      <dgm:spPr/>
      <dgm:t>
        <a:bodyPr/>
        <a:lstStyle/>
        <a:p>
          <a:endParaRPr lang="ru-RU"/>
        </a:p>
      </dgm:t>
    </dgm:pt>
    <dgm:pt modelId="{B766A7D2-3D70-4E48-AAC1-9F9F4EF15847}" type="sibTrans" cxnId="{38C680D4-130E-42E9-9F95-CCFB6F09027C}">
      <dgm:prSet/>
      <dgm:spPr/>
      <dgm:t>
        <a:bodyPr/>
        <a:lstStyle/>
        <a:p>
          <a:endParaRPr lang="ru-RU"/>
        </a:p>
      </dgm:t>
    </dgm:pt>
    <dgm:pt modelId="{BF51A1ED-BA88-4120-8994-0C6C8226372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Проверка итогового изложение в устной форме проводится по 2 требованиям и 4 критериям; Не проверяется критерий №5.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0F8A9-B6D4-4A44-AA5D-5010D8687239}" type="parTrans" cxnId="{EEDC14CC-F3E2-489D-B32E-967C420C7B9F}">
      <dgm:prSet/>
      <dgm:spPr/>
      <dgm:t>
        <a:bodyPr/>
        <a:lstStyle/>
        <a:p>
          <a:endParaRPr lang="ru-RU"/>
        </a:p>
      </dgm:t>
    </dgm:pt>
    <dgm:pt modelId="{DE982C39-E46E-4CC3-8D0D-B9A7B1A7D4AB}" type="sibTrans" cxnId="{EEDC14CC-F3E2-489D-B32E-967C420C7B9F}">
      <dgm:prSet/>
      <dgm:spPr/>
      <dgm:t>
        <a:bodyPr/>
        <a:lstStyle/>
        <a:p>
          <a:endParaRPr lang="ru-RU"/>
        </a:p>
      </dgm:t>
    </dgm:pt>
    <dgm:pt modelId="{470ADEC1-6289-475D-8760-67AA48D25B5D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Аудиозаписи участников итогового изложения в устной форме передаются ассистенту, который в присутствии руководителя ОО переносит устные изложения из аудиозаписей в бланки изложения.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8881-21FD-422D-949F-090707B5D520}" type="parTrans" cxnId="{08ACF952-59FA-4100-B165-304CCA595CE5}">
      <dgm:prSet/>
      <dgm:spPr/>
      <dgm:t>
        <a:bodyPr/>
        <a:lstStyle/>
        <a:p>
          <a:endParaRPr lang="ru-RU"/>
        </a:p>
      </dgm:t>
    </dgm:pt>
    <dgm:pt modelId="{1D58E99E-F1C6-4BE2-9347-357A345C8BC0}" type="sibTrans" cxnId="{08ACF952-59FA-4100-B165-304CCA595CE5}">
      <dgm:prSet/>
      <dgm:spPr/>
      <dgm:t>
        <a:bodyPr/>
        <a:lstStyle/>
        <a:p>
          <a:endParaRPr lang="ru-RU"/>
        </a:p>
      </dgm:t>
    </dgm:pt>
    <dgm:pt modelId="{0FE04A62-5E0D-43C8-90FB-CEE8B6929306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форму ИС-05 необходимо также внести отметку в поле «Сдавал в устной форме (ОВЗ)».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05EB-7671-4774-82B7-1F19F674F1E9}" type="parTrans" cxnId="{63E55F8E-4ECC-422F-9603-5724FF4BE6AF}">
      <dgm:prSet/>
      <dgm:spPr/>
      <dgm:t>
        <a:bodyPr/>
        <a:lstStyle/>
        <a:p>
          <a:endParaRPr lang="ru-RU"/>
        </a:p>
      </dgm:t>
    </dgm:pt>
    <dgm:pt modelId="{622324F6-EF57-48E0-8008-0C32D83FC574}" type="sibTrans" cxnId="{63E55F8E-4ECC-422F-9603-5724FF4BE6AF}">
      <dgm:prSet/>
      <dgm:spPr/>
      <dgm:t>
        <a:bodyPr/>
        <a:lstStyle/>
        <a:p>
          <a:endParaRPr lang="ru-RU"/>
        </a:p>
      </dgm:t>
    </dgm:pt>
    <dgm:pt modelId="{07019F1D-DE21-4F13-8AA9-70770004F7FF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Требование № 1 «Объем итогового изложения» не менее 150 слов (рекомендуемое 200 слов)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DFC7B-0B44-480F-A3FD-9D5F294C41AA}" type="sibTrans" cxnId="{938B0BBF-F93D-4D66-A36B-771EC1C17CAB}">
      <dgm:prSet/>
      <dgm:spPr/>
      <dgm:t>
        <a:bodyPr/>
        <a:lstStyle/>
        <a:p>
          <a:endParaRPr lang="ru-RU"/>
        </a:p>
      </dgm:t>
    </dgm:pt>
    <dgm:pt modelId="{2AB3F688-F575-4708-87ED-C2D00AF7963A}" type="parTrans" cxnId="{938B0BBF-F93D-4D66-A36B-771EC1C17CAB}">
      <dgm:prSet/>
      <dgm:spPr/>
      <dgm:t>
        <a:bodyPr/>
        <a:lstStyle/>
        <a:p>
          <a:endParaRPr lang="ru-RU"/>
        </a:p>
      </dgm:t>
    </dgm:pt>
    <dgm:pt modelId="{369D4E45-DC36-4660-A6A4-8A4E4918863E}" type="pres">
      <dgm:prSet presAssocID="{71390A58-9E78-4A90-983E-AF428E999E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FA08F-E981-4CC0-B60F-26C268B4D8B3}" type="pres">
      <dgm:prSet presAssocID="{07019F1D-DE21-4F13-8AA9-70770004F7FF}" presName="composite" presStyleCnt="0"/>
      <dgm:spPr/>
    </dgm:pt>
    <dgm:pt modelId="{1444CF1C-3F69-4D13-9407-DCE22EEEE295}" type="pres">
      <dgm:prSet presAssocID="{07019F1D-DE21-4F13-8AA9-70770004F7FF}" presName="imgShp" presStyleLbl="fgImgPlace1" presStyleIdx="0" presStyleCnt="7" custLinFactX="-99145" custLinFactNeighborX="-100000" custLinFactNeighborY="38"/>
      <dgm:spPr>
        <a:solidFill>
          <a:srgbClr val="FF0000"/>
        </a:solidFill>
      </dgm:spPr>
    </dgm:pt>
    <dgm:pt modelId="{CE05B3F2-E00B-40FC-87FF-0CFF53D73E34}" type="pres">
      <dgm:prSet presAssocID="{07019F1D-DE21-4F13-8AA9-70770004F7FF}" presName="txShp" presStyleLbl="node1" presStyleIdx="0" presStyleCnt="7" custScaleX="150376" custLinFactNeighborX="-5497" custLinFactNeighborY="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858A7-5597-4C87-B968-A0F8A1D91BE7}" type="pres">
      <dgm:prSet presAssocID="{386DFC7B-0B44-480F-A3FD-9D5F294C41AA}" presName="spacing" presStyleCnt="0"/>
      <dgm:spPr/>
    </dgm:pt>
    <dgm:pt modelId="{09525BD8-918D-4783-9282-1CD3FEAE8627}" type="pres">
      <dgm:prSet presAssocID="{D7164AEB-A84B-42E5-9DD4-18D9D4FA3CBA}" presName="composite" presStyleCnt="0"/>
      <dgm:spPr/>
    </dgm:pt>
    <dgm:pt modelId="{25DAFDAA-6FF0-45EA-9140-6D9AF834D423}" type="pres">
      <dgm:prSet presAssocID="{D7164AEB-A84B-42E5-9DD4-18D9D4FA3CBA}" presName="imgShp" presStyleLbl="fgImgPlace1" presStyleIdx="1" presStyleCnt="7" custLinFactX="-100000" custLinFactNeighborX="-102888" custLinFactNeighborY="5493"/>
      <dgm:spPr>
        <a:solidFill>
          <a:srgbClr val="FF0000"/>
        </a:solidFill>
      </dgm:spPr>
    </dgm:pt>
    <dgm:pt modelId="{4A203DEC-9FF3-426C-8BE3-5C48425B5410}" type="pres">
      <dgm:prSet presAssocID="{D7164AEB-A84B-42E5-9DD4-18D9D4FA3CBA}" presName="txShp" presStyleLbl="node1" presStyleIdx="1" presStyleCnt="7" custScaleX="150376" custLinFactNeighborX="12409" custLinFactNeighborY="5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8E92F-0FC1-4D4C-B61B-A2B6CE44B5F3}" type="pres">
      <dgm:prSet presAssocID="{BCEC12C0-CD04-49D7-BCF9-B072EB915683}" presName="spacing" presStyleCnt="0"/>
      <dgm:spPr/>
    </dgm:pt>
    <dgm:pt modelId="{A5165B48-6112-4B6C-B97A-CD0523D8C9B9}" type="pres">
      <dgm:prSet presAssocID="{848F0EE6-C160-490B-9727-661B14AC6A31}" presName="composite" presStyleCnt="0"/>
      <dgm:spPr/>
    </dgm:pt>
    <dgm:pt modelId="{3CD5DC19-CCDC-47AC-98A6-BFC0BD15A8E0}" type="pres">
      <dgm:prSet presAssocID="{848F0EE6-C160-490B-9727-661B14AC6A31}" presName="imgShp" presStyleLbl="fgImgPlace1" presStyleIdx="2" presStyleCnt="7" custLinFactX="-99145" custLinFactNeighborX="-100000" custLinFactNeighborY="-328"/>
      <dgm:spPr>
        <a:solidFill>
          <a:srgbClr val="FF0000"/>
        </a:solidFill>
      </dgm:spPr>
    </dgm:pt>
    <dgm:pt modelId="{61699657-7909-44A8-8EBC-3B74D9CC6C35}" type="pres">
      <dgm:prSet presAssocID="{848F0EE6-C160-490B-9727-661B14AC6A31}" presName="txShp" presStyleLbl="node1" presStyleIdx="2" presStyleCnt="7" custScaleX="150376" custLinFactNeighborX="-6185" custLinFactNeighborY="-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75896-0AFF-46E5-B188-7FAD95260112}" type="pres">
      <dgm:prSet presAssocID="{EEFEB303-3430-47E2-92FF-3D648CF70521}" presName="spacing" presStyleCnt="0"/>
      <dgm:spPr/>
    </dgm:pt>
    <dgm:pt modelId="{F686801B-C92C-41C2-9D09-6CAED536CFB5}" type="pres">
      <dgm:prSet presAssocID="{7D831429-C478-422E-9D5D-2C932DEA88C1}" presName="composite" presStyleCnt="0"/>
      <dgm:spPr/>
    </dgm:pt>
    <dgm:pt modelId="{EAB73F63-8E0B-4796-883A-2DF4E54FF66D}" type="pres">
      <dgm:prSet presAssocID="{7D831429-C478-422E-9D5D-2C932DEA88C1}" presName="imgShp" presStyleLbl="fgImgPlace1" presStyleIdx="3" presStyleCnt="7" custLinFactX="-99145" custLinFactNeighborX="-100000" custLinFactNeighborY="-17424"/>
      <dgm:spPr>
        <a:solidFill>
          <a:srgbClr val="FF0000"/>
        </a:solidFill>
      </dgm:spPr>
    </dgm:pt>
    <dgm:pt modelId="{CD838CAB-E651-4CCF-A4FC-ED4F83382E23}" type="pres">
      <dgm:prSet presAssocID="{7D831429-C478-422E-9D5D-2C932DEA88C1}" presName="txShp" presStyleLbl="node1" presStyleIdx="3" presStyleCnt="7" custScaleX="150376" custLinFactNeighborX="-23675" custLinFactNeighborY="-17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7916A-C24A-49FC-A8D6-A3982AF3B04B}" type="pres">
      <dgm:prSet presAssocID="{24106419-826F-4E52-B174-2C2055EB97CB}" presName="spacing" presStyleCnt="0"/>
      <dgm:spPr/>
    </dgm:pt>
    <dgm:pt modelId="{668FE094-435A-4874-A4D2-5769672E9B81}" type="pres">
      <dgm:prSet presAssocID="{BF51A1ED-BA88-4120-8994-0C6C8226372E}" presName="composite" presStyleCnt="0"/>
      <dgm:spPr/>
    </dgm:pt>
    <dgm:pt modelId="{09074A79-F88A-4726-B3BE-9CF9C2BFC6DC}" type="pres">
      <dgm:prSet presAssocID="{BF51A1ED-BA88-4120-8994-0C6C8226372E}" presName="imgShp" presStyleLbl="fgImgPlace1" presStyleIdx="4" presStyleCnt="7"/>
      <dgm:spPr>
        <a:solidFill>
          <a:srgbClr val="FF0000"/>
        </a:solidFill>
      </dgm:spPr>
    </dgm:pt>
    <dgm:pt modelId="{88706E69-ED88-4001-B818-897E4DEC4C13}" type="pres">
      <dgm:prSet presAssocID="{BF51A1ED-BA88-4120-8994-0C6C8226372E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9D7AB-98EE-4061-B474-DE283371394D}" type="pres">
      <dgm:prSet presAssocID="{DE982C39-E46E-4CC3-8D0D-B9A7B1A7D4AB}" presName="spacing" presStyleCnt="0"/>
      <dgm:spPr/>
    </dgm:pt>
    <dgm:pt modelId="{C35D847B-6073-4113-9A18-B444C1F53C7C}" type="pres">
      <dgm:prSet presAssocID="{470ADEC1-6289-475D-8760-67AA48D25B5D}" presName="composite" presStyleCnt="0"/>
      <dgm:spPr/>
    </dgm:pt>
    <dgm:pt modelId="{A206908D-5DFB-4B0A-9805-B3618790B3AB}" type="pres">
      <dgm:prSet presAssocID="{470ADEC1-6289-475D-8760-67AA48D25B5D}" presName="imgShp" presStyleLbl="fgImgPlace1" presStyleIdx="5" presStyleCnt="7"/>
      <dgm:spPr>
        <a:solidFill>
          <a:srgbClr val="FF0000"/>
        </a:solidFill>
      </dgm:spPr>
    </dgm:pt>
    <dgm:pt modelId="{B1A9FEBF-DDEE-466E-B944-463F14915FD6}" type="pres">
      <dgm:prSet presAssocID="{470ADEC1-6289-475D-8760-67AA48D25B5D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C0B92-2065-4244-A707-FAE487D70A37}" type="pres">
      <dgm:prSet presAssocID="{1D58E99E-F1C6-4BE2-9347-357A345C8BC0}" presName="spacing" presStyleCnt="0"/>
      <dgm:spPr/>
    </dgm:pt>
    <dgm:pt modelId="{6B532AD8-BA64-4C42-9786-7E2B09EEFB5A}" type="pres">
      <dgm:prSet presAssocID="{0FE04A62-5E0D-43C8-90FB-CEE8B6929306}" presName="composite" presStyleCnt="0"/>
      <dgm:spPr/>
    </dgm:pt>
    <dgm:pt modelId="{48718ED9-79B7-4AB5-A9AC-7CDCAF97237E}" type="pres">
      <dgm:prSet presAssocID="{0FE04A62-5E0D-43C8-90FB-CEE8B6929306}" presName="imgShp" presStyleLbl="fgImgPlace1" presStyleIdx="6" presStyleCnt="7"/>
      <dgm:spPr>
        <a:solidFill>
          <a:srgbClr val="FF0000"/>
        </a:solidFill>
      </dgm:spPr>
    </dgm:pt>
    <dgm:pt modelId="{2292F3AF-A00D-4C30-9413-690CCCED04AE}" type="pres">
      <dgm:prSet presAssocID="{0FE04A62-5E0D-43C8-90FB-CEE8B6929306}" presName="txShp" presStyleLbl="node1" presStyleIdx="6" presStyleCnt="7" custLinFactNeighborX="114" custLinFactNeighborY="-4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C14CC-F3E2-489D-B32E-967C420C7B9F}" srcId="{71390A58-9E78-4A90-983E-AF428E999EFF}" destId="{BF51A1ED-BA88-4120-8994-0C6C8226372E}" srcOrd="4" destOrd="0" parTransId="{BA40F8A9-B6D4-4A44-AA5D-5010D8687239}" sibTransId="{DE982C39-E46E-4CC3-8D0D-B9A7B1A7D4AB}"/>
    <dgm:cxn modelId="{F709B23E-5818-4A52-853D-74F592A7DB08}" srcId="{71390A58-9E78-4A90-983E-AF428E999EFF}" destId="{848F0EE6-C160-490B-9727-661B14AC6A31}" srcOrd="2" destOrd="0" parTransId="{E022C998-B500-44E4-98F9-3EF3D20912ED}" sibTransId="{EEFEB303-3430-47E2-92FF-3D648CF70521}"/>
    <dgm:cxn modelId="{8248E000-6E91-4811-868B-7665432284B9}" type="presOf" srcId="{0FE04A62-5E0D-43C8-90FB-CEE8B6929306}" destId="{2292F3AF-A00D-4C30-9413-690CCCED04AE}" srcOrd="0" destOrd="0" presId="urn:microsoft.com/office/officeart/2005/8/layout/vList3"/>
    <dgm:cxn modelId="{3568E27E-6110-448C-AF45-50D05E4FD479}" type="presOf" srcId="{470ADEC1-6289-475D-8760-67AA48D25B5D}" destId="{B1A9FEBF-DDEE-466E-B944-463F14915FD6}" srcOrd="0" destOrd="0" presId="urn:microsoft.com/office/officeart/2005/8/layout/vList3"/>
    <dgm:cxn modelId="{9811B795-708E-44D1-946C-4019149EB166}" type="presOf" srcId="{7D831429-C478-422E-9D5D-2C932DEA88C1}" destId="{CD838CAB-E651-4CCF-A4FC-ED4F83382E23}" srcOrd="0" destOrd="0" presId="urn:microsoft.com/office/officeart/2005/8/layout/vList3"/>
    <dgm:cxn modelId="{1C55BDBC-FA01-4326-AE2B-65BC5B67B3E1}" srcId="{71390A58-9E78-4A90-983E-AF428E999EFF}" destId="{7D831429-C478-422E-9D5D-2C932DEA88C1}" srcOrd="3" destOrd="0" parTransId="{1AF4CE84-783B-44FB-9E65-F28645953FFE}" sibTransId="{24106419-826F-4E52-B174-2C2055EB97CB}"/>
    <dgm:cxn modelId="{5B6084BF-C64D-496C-82C6-D721630A7F2E}" type="presOf" srcId="{D7164AEB-A84B-42E5-9DD4-18D9D4FA3CBA}" destId="{4A203DEC-9FF3-426C-8BE3-5C48425B5410}" srcOrd="0" destOrd="0" presId="urn:microsoft.com/office/officeart/2005/8/layout/vList3"/>
    <dgm:cxn modelId="{938B0BBF-F93D-4D66-A36B-771EC1C17CAB}" srcId="{71390A58-9E78-4A90-983E-AF428E999EFF}" destId="{07019F1D-DE21-4F13-8AA9-70770004F7FF}" srcOrd="0" destOrd="0" parTransId="{2AB3F688-F575-4708-87ED-C2D00AF7963A}" sibTransId="{386DFC7B-0B44-480F-A3FD-9D5F294C41AA}"/>
    <dgm:cxn modelId="{5D4F9DCE-AE60-4B4C-B99A-A1A56B6DF40B}" srcId="{71390A58-9E78-4A90-983E-AF428E999EFF}" destId="{D7164AEB-A84B-42E5-9DD4-18D9D4FA3CBA}" srcOrd="1" destOrd="0" parTransId="{3E17B970-69E1-4505-A59B-6A9EE3C9092F}" sibTransId="{BCEC12C0-CD04-49D7-BCF9-B072EB915683}"/>
    <dgm:cxn modelId="{794D684B-F7DF-429D-B5CC-D00305E7EA70}" type="presOf" srcId="{07019F1D-DE21-4F13-8AA9-70770004F7FF}" destId="{CE05B3F2-E00B-40FC-87FF-0CFF53D73E34}" srcOrd="0" destOrd="0" presId="urn:microsoft.com/office/officeart/2005/8/layout/vList3"/>
    <dgm:cxn modelId="{75F2F667-3F65-4A54-A938-E94CE7B1E170}" type="presOf" srcId="{31DB7A11-F90B-43BF-ACC3-9FFD1BE41247}" destId="{CD838CAB-E651-4CCF-A4FC-ED4F83382E23}" srcOrd="0" destOrd="1" presId="urn:microsoft.com/office/officeart/2005/8/layout/vList3"/>
    <dgm:cxn modelId="{63E55F8E-4ECC-422F-9603-5724FF4BE6AF}" srcId="{71390A58-9E78-4A90-983E-AF428E999EFF}" destId="{0FE04A62-5E0D-43C8-90FB-CEE8B6929306}" srcOrd="6" destOrd="0" parTransId="{4EF505EB-7671-4774-82B7-1F19F674F1E9}" sibTransId="{622324F6-EF57-48E0-8008-0C32D83FC574}"/>
    <dgm:cxn modelId="{08ACF952-59FA-4100-B165-304CCA595CE5}" srcId="{71390A58-9E78-4A90-983E-AF428E999EFF}" destId="{470ADEC1-6289-475D-8760-67AA48D25B5D}" srcOrd="5" destOrd="0" parTransId="{20928881-21FD-422D-949F-090707B5D520}" sibTransId="{1D58E99E-F1C6-4BE2-9347-357A345C8BC0}"/>
    <dgm:cxn modelId="{DCCBDE60-3FCD-42BA-9F73-A8402726DBA1}" type="presOf" srcId="{848F0EE6-C160-490B-9727-661B14AC6A31}" destId="{61699657-7909-44A8-8EBC-3B74D9CC6C35}" srcOrd="0" destOrd="0" presId="urn:microsoft.com/office/officeart/2005/8/layout/vList3"/>
    <dgm:cxn modelId="{82911BFC-23C4-481C-83DA-EC8C51A17776}" type="presOf" srcId="{71390A58-9E78-4A90-983E-AF428E999EFF}" destId="{369D4E45-DC36-4660-A6A4-8A4E4918863E}" srcOrd="0" destOrd="0" presId="urn:microsoft.com/office/officeart/2005/8/layout/vList3"/>
    <dgm:cxn modelId="{DDF0AC1F-2272-4891-B0FA-28182D50542E}" type="presOf" srcId="{BF51A1ED-BA88-4120-8994-0C6C8226372E}" destId="{88706E69-ED88-4001-B818-897E4DEC4C13}" srcOrd="0" destOrd="0" presId="urn:microsoft.com/office/officeart/2005/8/layout/vList3"/>
    <dgm:cxn modelId="{38C680D4-130E-42E9-9F95-CCFB6F09027C}" srcId="{7D831429-C478-422E-9D5D-2C932DEA88C1}" destId="{31DB7A11-F90B-43BF-ACC3-9FFD1BE41247}" srcOrd="0" destOrd="0" parTransId="{1596F074-2D1D-449D-AC45-EDE42FB08427}" sibTransId="{B766A7D2-3D70-4E48-AAC1-9F9F4EF15847}"/>
    <dgm:cxn modelId="{767287C2-E8E0-4625-909F-5D876A6B8246}" type="presParOf" srcId="{369D4E45-DC36-4660-A6A4-8A4E4918863E}" destId="{5C5FA08F-E981-4CC0-B60F-26C268B4D8B3}" srcOrd="0" destOrd="0" presId="urn:microsoft.com/office/officeart/2005/8/layout/vList3"/>
    <dgm:cxn modelId="{ABA278C3-27F0-4A48-8485-0432F15EB0AF}" type="presParOf" srcId="{5C5FA08F-E981-4CC0-B60F-26C268B4D8B3}" destId="{1444CF1C-3F69-4D13-9407-DCE22EEEE295}" srcOrd="0" destOrd="0" presId="urn:microsoft.com/office/officeart/2005/8/layout/vList3"/>
    <dgm:cxn modelId="{32834174-5CE8-4257-9B24-5A352304AAA1}" type="presParOf" srcId="{5C5FA08F-E981-4CC0-B60F-26C268B4D8B3}" destId="{CE05B3F2-E00B-40FC-87FF-0CFF53D73E34}" srcOrd="1" destOrd="0" presId="urn:microsoft.com/office/officeart/2005/8/layout/vList3"/>
    <dgm:cxn modelId="{120CEEDD-B4F4-432F-B4FE-CA44D637A428}" type="presParOf" srcId="{369D4E45-DC36-4660-A6A4-8A4E4918863E}" destId="{8AD858A7-5597-4C87-B968-A0F8A1D91BE7}" srcOrd="1" destOrd="0" presId="urn:microsoft.com/office/officeart/2005/8/layout/vList3"/>
    <dgm:cxn modelId="{1E961D5B-FE4D-4CA4-A556-0B09901139AC}" type="presParOf" srcId="{369D4E45-DC36-4660-A6A4-8A4E4918863E}" destId="{09525BD8-918D-4783-9282-1CD3FEAE8627}" srcOrd="2" destOrd="0" presId="urn:microsoft.com/office/officeart/2005/8/layout/vList3"/>
    <dgm:cxn modelId="{767BB046-E9DB-4E9F-A049-E56B15933B83}" type="presParOf" srcId="{09525BD8-918D-4783-9282-1CD3FEAE8627}" destId="{25DAFDAA-6FF0-45EA-9140-6D9AF834D423}" srcOrd="0" destOrd="0" presId="urn:microsoft.com/office/officeart/2005/8/layout/vList3"/>
    <dgm:cxn modelId="{25569B6B-BA7A-49C3-BDE8-722F4CA95586}" type="presParOf" srcId="{09525BD8-918D-4783-9282-1CD3FEAE8627}" destId="{4A203DEC-9FF3-426C-8BE3-5C48425B5410}" srcOrd="1" destOrd="0" presId="urn:microsoft.com/office/officeart/2005/8/layout/vList3"/>
    <dgm:cxn modelId="{A3E9EAD5-EFD2-40CC-988A-4A599B42D3F9}" type="presParOf" srcId="{369D4E45-DC36-4660-A6A4-8A4E4918863E}" destId="{FF88E92F-0FC1-4D4C-B61B-A2B6CE44B5F3}" srcOrd="3" destOrd="0" presId="urn:microsoft.com/office/officeart/2005/8/layout/vList3"/>
    <dgm:cxn modelId="{F091FEDE-A879-4291-9652-D5C1D72A59E6}" type="presParOf" srcId="{369D4E45-DC36-4660-A6A4-8A4E4918863E}" destId="{A5165B48-6112-4B6C-B97A-CD0523D8C9B9}" srcOrd="4" destOrd="0" presId="urn:microsoft.com/office/officeart/2005/8/layout/vList3"/>
    <dgm:cxn modelId="{51330C86-2381-463B-ACCD-DAF0D3A6FE0C}" type="presParOf" srcId="{A5165B48-6112-4B6C-B97A-CD0523D8C9B9}" destId="{3CD5DC19-CCDC-47AC-98A6-BFC0BD15A8E0}" srcOrd="0" destOrd="0" presId="urn:microsoft.com/office/officeart/2005/8/layout/vList3"/>
    <dgm:cxn modelId="{9EA9C7FE-9161-4CCF-8DA6-DA8B383C626E}" type="presParOf" srcId="{A5165B48-6112-4B6C-B97A-CD0523D8C9B9}" destId="{61699657-7909-44A8-8EBC-3B74D9CC6C35}" srcOrd="1" destOrd="0" presId="urn:microsoft.com/office/officeart/2005/8/layout/vList3"/>
    <dgm:cxn modelId="{9570B408-B37D-4613-8333-0D62F1629C68}" type="presParOf" srcId="{369D4E45-DC36-4660-A6A4-8A4E4918863E}" destId="{DEF75896-0AFF-46E5-B188-7FAD95260112}" srcOrd="5" destOrd="0" presId="urn:microsoft.com/office/officeart/2005/8/layout/vList3"/>
    <dgm:cxn modelId="{991E93C1-3A63-448A-8A96-1E9D9771D6EF}" type="presParOf" srcId="{369D4E45-DC36-4660-A6A4-8A4E4918863E}" destId="{F686801B-C92C-41C2-9D09-6CAED536CFB5}" srcOrd="6" destOrd="0" presId="urn:microsoft.com/office/officeart/2005/8/layout/vList3"/>
    <dgm:cxn modelId="{49009D4B-A2D6-4BF4-939D-506D115E6DC8}" type="presParOf" srcId="{F686801B-C92C-41C2-9D09-6CAED536CFB5}" destId="{EAB73F63-8E0B-4796-883A-2DF4E54FF66D}" srcOrd="0" destOrd="0" presId="urn:microsoft.com/office/officeart/2005/8/layout/vList3"/>
    <dgm:cxn modelId="{B27AD099-F718-4667-AE7F-8194543AFA26}" type="presParOf" srcId="{F686801B-C92C-41C2-9D09-6CAED536CFB5}" destId="{CD838CAB-E651-4CCF-A4FC-ED4F83382E23}" srcOrd="1" destOrd="0" presId="urn:microsoft.com/office/officeart/2005/8/layout/vList3"/>
    <dgm:cxn modelId="{6EB89C4E-FBAF-4D76-A933-B6C79178896C}" type="presParOf" srcId="{369D4E45-DC36-4660-A6A4-8A4E4918863E}" destId="{F187916A-C24A-49FC-A8D6-A3982AF3B04B}" srcOrd="7" destOrd="0" presId="urn:microsoft.com/office/officeart/2005/8/layout/vList3"/>
    <dgm:cxn modelId="{FD269CB3-2246-4054-B4C3-21C1A28FBEBF}" type="presParOf" srcId="{369D4E45-DC36-4660-A6A4-8A4E4918863E}" destId="{668FE094-435A-4874-A4D2-5769672E9B81}" srcOrd="8" destOrd="0" presId="urn:microsoft.com/office/officeart/2005/8/layout/vList3"/>
    <dgm:cxn modelId="{474AD858-A11E-4B4A-9CCC-9ED9825CB48C}" type="presParOf" srcId="{668FE094-435A-4874-A4D2-5769672E9B81}" destId="{09074A79-F88A-4726-B3BE-9CF9C2BFC6DC}" srcOrd="0" destOrd="0" presId="urn:microsoft.com/office/officeart/2005/8/layout/vList3"/>
    <dgm:cxn modelId="{8E3A588C-BC76-4A3D-8155-D9696E76BD0A}" type="presParOf" srcId="{668FE094-435A-4874-A4D2-5769672E9B81}" destId="{88706E69-ED88-4001-B818-897E4DEC4C13}" srcOrd="1" destOrd="0" presId="urn:microsoft.com/office/officeart/2005/8/layout/vList3"/>
    <dgm:cxn modelId="{7E72E3FC-1FBA-4787-B1BE-661546939BCB}" type="presParOf" srcId="{369D4E45-DC36-4660-A6A4-8A4E4918863E}" destId="{CA99D7AB-98EE-4061-B474-DE283371394D}" srcOrd="9" destOrd="0" presId="urn:microsoft.com/office/officeart/2005/8/layout/vList3"/>
    <dgm:cxn modelId="{683104F9-9AA2-4C20-9095-BE136AF8F4CC}" type="presParOf" srcId="{369D4E45-DC36-4660-A6A4-8A4E4918863E}" destId="{C35D847B-6073-4113-9A18-B444C1F53C7C}" srcOrd="10" destOrd="0" presId="urn:microsoft.com/office/officeart/2005/8/layout/vList3"/>
    <dgm:cxn modelId="{AABF8A08-FAF7-4EB1-89A8-5FD6E191AE2D}" type="presParOf" srcId="{C35D847B-6073-4113-9A18-B444C1F53C7C}" destId="{A206908D-5DFB-4B0A-9805-B3618790B3AB}" srcOrd="0" destOrd="0" presId="urn:microsoft.com/office/officeart/2005/8/layout/vList3"/>
    <dgm:cxn modelId="{E65CBD69-193B-4E9E-9EC5-93A555604027}" type="presParOf" srcId="{C35D847B-6073-4113-9A18-B444C1F53C7C}" destId="{B1A9FEBF-DDEE-466E-B944-463F14915FD6}" srcOrd="1" destOrd="0" presId="urn:microsoft.com/office/officeart/2005/8/layout/vList3"/>
    <dgm:cxn modelId="{9B5AF817-6B64-4E04-95C6-72D25F877F34}" type="presParOf" srcId="{369D4E45-DC36-4660-A6A4-8A4E4918863E}" destId="{4E4C0B92-2065-4244-A707-FAE487D70A37}" srcOrd="11" destOrd="0" presId="urn:microsoft.com/office/officeart/2005/8/layout/vList3"/>
    <dgm:cxn modelId="{EFB3FCA1-BB55-4D3A-A60A-E8EB06A23BDF}" type="presParOf" srcId="{369D4E45-DC36-4660-A6A4-8A4E4918863E}" destId="{6B532AD8-BA64-4C42-9786-7E2B09EEFB5A}" srcOrd="12" destOrd="0" presId="urn:microsoft.com/office/officeart/2005/8/layout/vList3"/>
    <dgm:cxn modelId="{367B7A56-6177-4FF8-8EB5-B3104B4AF09E}" type="presParOf" srcId="{6B532AD8-BA64-4C42-9786-7E2B09EEFB5A}" destId="{48718ED9-79B7-4AB5-A9AC-7CDCAF97237E}" srcOrd="0" destOrd="0" presId="urn:microsoft.com/office/officeart/2005/8/layout/vList3"/>
    <dgm:cxn modelId="{6C3D888D-C3C4-4B11-AB50-BE13D1411D96}" type="presParOf" srcId="{6B532AD8-BA64-4C42-9786-7E2B09EEFB5A}" destId="{2292F3AF-A00D-4C30-9413-690CCCED04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58FD99-DE62-49A7-90CD-E1292AF6FE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0C7E2-16FA-4D41-9670-632C78FF8AC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ошибки </a:t>
          </a:r>
          <a:r>
            <a:rPr lang="ru-RU" sz="2400" b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этапе проверки экспертами ИС (И) и перенесения</a:t>
          </a:r>
        </a:p>
        <a:p>
          <a:pPr rtl="0"/>
          <a:r>
            <a:rPr lang="ru-RU" sz="2400" b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результатов проверки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оригиналы бланков регистрации</a:t>
          </a:r>
          <a:endParaRPr lang="ru-RU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5C848-5C91-4B31-AB16-6FF3D61A65BD}" type="parTrans" cxnId="{7ABCC029-0533-42F4-B1CD-6970720B5372}">
      <dgm:prSet/>
      <dgm:spPr/>
      <dgm:t>
        <a:bodyPr/>
        <a:lstStyle/>
        <a:p>
          <a:endParaRPr lang="ru-RU"/>
        </a:p>
      </dgm:t>
    </dgm:pt>
    <dgm:pt modelId="{24BE5489-A781-46FD-AAA7-0B91A87C994C}" type="sibTrans" cxnId="{7ABCC029-0533-42F4-B1CD-6970720B5372}">
      <dgm:prSet/>
      <dgm:spPr/>
      <dgm:t>
        <a:bodyPr/>
        <a:lstStyle/>
        <a:p>
          <a:endParaRPr lang="ru-RU"/>
        </a:p>
      </dgm:t>
    </dgm:pt>
    <dgm:pt modelId="{94FB5F9B-F196-4E8E-918C-824201393079}" type="pres">
      <dgm:prSet presAssocID="{A458FD99-DE62-49A7-90CD-E1292AF6FE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B4205-632F-4AEF-9017-52ECC932EF14}" type="pres">
      <dgm:prSet presAssocID="{25D0C7E2-16FA-4D41-9670-632C78FF8A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FF70E-E4BF-43EF-B997-5ADE61855CDA}" type="presOf" srcId="{25D0C7E2-16FA-4D41-9670-632C78FF8AC4}" destId="{725B4205-632F-4AEF-9017-52ECC932EF14}" srcOrd="0" destOrd="0" presId="urn:microsoft.com/office/officeart/2005/8/layout/vList2"/>
    <dgm:cxn modelId="{57AB6724-5CFF-4806-BB3E-63AC2FF01933}" type="presOf" srcId="{A458FD99-DE62-49A7-90CD-E1292AF6FE81}" destId="{94FB5F9B-F196-4E8E-918C-824201393079}" srcOrd="0" destOrd="0" presId="urn:microsoft.com/office/officeart/2005/8/layout/vList2"/>
    <dgm:cxn modelId="{7ABCC029-0533-42F4-B1CD-6970720B5372}" srcId="{A458FD99-DE62-49A7-90CD-E1292AF6FE81}" destId="{25D0C7E2-16FA-4D41-9670-632C78FF8AC4}" srcOrd="0" destOrd="0" parTransId="{8245C848-5C91-4B31-AB16-6FF3D61A65BD}" sibTransId="{24BE5489-A781-46FD-AAA7-0B91A87C994C}"/>
    <dgm:cxn modelId="{AD7AFFBD-7415-4917-8B70-FFDDE69F7BA6}" type="presParOf" srcId="{94FB5F9B-F196-4E8E-918C-824201393079}" destId="{725B4205-632F-4AEF-9017-52ECC932EF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36E448-7CAC-4A7A-A4B6-1A04CBDC5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D0DACF-6023-48D2-8B0F-A4AAAD1397D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Отсутствовали метки в полях «зачет/незачет» в требованиях и критериях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C159B-36B2-45C4-8F32-FAEED56C2F1D}" type="parTrans" cxnId="{97C2FCBC-1E6E-46AC-96A5-8C5E28768F58}">
      <dgm:prSet/>
      <dgm:spPr/>
      <dgm:t>
        <a:bodyPr/>
        <a:lstStyle/>
        <a:p>
          <a:endParaRPr lang="ru-RU"/>
        </a:p>
      </dgm:t>
    </dgm:pt>
    <dgm:pt modelId="{FD14013A-C57F-4E3D-A230-F2DAFFE72774}" type="sibTrans" cxnId="{97C2FCBC-1E6E-46AC-96A5-8C5E28768F58}">
      <dgm:prSet/>
      <dgm:spPr/>
      <dgm:t>
        <a:bodyPr/>
        <a:lstStyle/>
        <a:p>
          <a:endParaRPr lang="ru-RU"/>
        </a:p>
      </dgm:t>
    </dgm:pt>
    <dgm:pt modelId="{BD09E3B2-662A-49CE-8D34-EC20C6AB69BB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Неверно выставлены метки «зачет /незачет»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B5BCE-6E2D-40A7-AA7C-01119F1FB105}" type="parTrans" cxnId="{E0A884A6-3254-4EF3-8E96-3D5C5F720398}">
      <dgm:prSet/>
      <dgm:spPr/>
      <dgm:t>
        <a:bodyPr/>
        <a:lstStyle/>
        <a:p>
          <a:endParaRPr lang="ru-RU"/>
        </a:p>
      </dgm:t>
    </dgm:pt>
    <dgm:pt modelId="{881E60AE-B48F-4CEC-BAFC-B1D3D833ED56}" type="sibTrans" cxnId="{E0A884A6-3254-4EF3-8E96-3D5C5F720398}">
      <dgm:prSet/>
      <dgm:spPr/>
      <dgm:t>
        <a:bodyPr/>
        <a:lstStyle/>
        <a:p>
          <a:endParaRPr lang="ru-RU"/>
        </a:p>
      </dgm:t>
    </dgm:pt>
    <dgm:pt modelId="{D2779B45-5F7D-4F08-9CC2-181470B72F0D}">
      <dgm:prSet/>
      <dgm:spPr/>
      <dgm:t>
        <a:bodyPr/>
        <a:lstStyle/>
        <a:p>
          <a:r>
            <a:rPr lang="ru-RU" alt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</a:t>
          </a:r>
          <a:r>
            <a: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Ошибки, останавливающие обработку</a:t>
          </a:r>
          <a:endParaRPr lang="ru-RU" dirty="0">
            <a:solidFill>
              <a:srgbClr val="FF0000"/>
            </a:solidFill>
          </a:endParaRPr>
        </a:p>
      </dgm:t>
    </dgm:pt>
    <dgm:pt modelId="{7422FC92-C95D-4A56-B029-59417C977506}" type="parTrans" cxnId="{8948B7BE-50D7-40BE-ABE1-B31B896D4C3A}">
      <dgm:prSet/>
      <dgm:spPr/>
      <dgm:t>
        <a:bodyPr/>
        <a:lstStyle/>
        <a:p>
          <a:endParaRPr lang="ru-RU"/>
        </a:p>
      </dgm:t>
    </dgm:pt>
    <dgm:pt modelId="{FAEBDA6A-8102-4FFB-BF1B-F728A7DCB734}" type="sibTrans" cxnId="{8948B7BE-50D7-40BE-ABE1-B31B896D4C3A}">
      <dgm:prSet/>
      <dgm:spPr/>
      <dgm:t>
        <a:bodyPr/>
        <a:lstStyle/>
        <a:p>
          <a:endParaRPr lang="ru-RU"/>
        </a:p>
      </dgm:t>
    </dgm:pt>
    <dgm:pt modelId="{6879F99E-B9E4-4142-83A3-74A7DECA4ED6}">
      <dgm:prSet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1.Отсутствие или частичное отсутствие результатов оценивания (критерии)</a:t>
          </a:r>
          <a:endParaRPr lang="ru-RU" altLang="ru-RU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9FF6C-C1C3-4998-A615-CFE3F4862F6D}" type="parTrans" cxnId="{791244D6-575F-4453-AA6B-64CA0545148D}">
      <dgm:prSet/>
      <dgm:spPr/>
      <dgm:t>
        <a:bodyPr/>
        <a:lstStyle/>
        <a:p>
          <a:endParaRPr lang="ru-RU"/>
        </a:p>
      </dgm:t>
    </dgm:pt>
    <dgm:pt modelId="{72EEBCEB-5DE3-494F-A637-0A7C51171CFF}" type="sibTrans" cxnId="{791244D6-575F-4453-AA6B-64CA0545148D}">
      <dgm:prSet/>
      <dgm:spPr/>
      <dgm:t>
        <a:bodyPr/>
        <a:lstStyle/>
        <a:p>
          <a:endParaRPr lang="ru-RU"/>
        </a:p>
      </dgm:t>
    </dgm:pt>
    <dgm:pt modelId="{A6BBC3FF-44A2-4A0D-9055-A7CF3010ED3D}">
      <dgm:prSet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2.Отсутствие или частичное отсутствие результатов проверки (зачет/незачет</a:t>
          </a:r>
          <a:endParaRPr lang="ru-RU" dirty="0">
            <a:solidFill>
              <a:schemeClr val="tx1"/>
            </a:solidFill>
          </a:endParaRPr>
        </a:p>
      </dgm:t>
    </dgm:pt>
    <dgm:pt modelId="{86BAB00F-D61B-43DE-BBA0-8D1352E09B42}" type="parTrans" cxnId="{56977E6A-D478-46F2-9792-DA72C21425C6}">
      <dgm:prSet/>
      <dgm:spPr/>
      <dgm:t>
        <a:bodyPr/>
        <a:lstStyle/>
        <a:p>
          <a:endParaRPr lang="ru-RU"/>
        </a:p>
      </dgm:t>
    </dgm:pt>
    <dgm:pt modelId="{038B7695-3748-4B83-8421-E50B08D8B95C}" type="sibTrans" cxnId="{56977E6A-D478-46F2-9792-DA72C21425C6}">
      <dgm:prSet/>
      <dgm:spPr/>
      <dgm:t>
        <a:bodyPr/>
        <a:lstStyle/>
        <a:p>
          <a:endParaRPr lang="ru-RU"/>
        </a:p>
      </dgm:t>
    </dgm:pt>
    <dgm:pt modelId="{3ACEF2CD-30B8-48E5-B696-17C37FEF309B}" type="pres">
      <dgm:prSet presAssocID="{3836E448-7CAC-4A7A-A4B6-1A04CBDC5D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F187F2-2154-4719-A640-A95DB663A70F}" type="pres">
      <dgm:prSet presAssocID="{BCD0DACF-6023-48D2-8B0F-A4AAAD1397D9}" presName="parentText" presStyleLbl="node1" presStyleIdx="0" presStyleCnt="5" custScaleY="109218" custLinFactY="10744" custLinFactNeighborX="-1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6E8DD-547B-4727-9744-51D0F24FE4B6}" type="pres">
      <dgm:prSet presAssocID="{FD14013A-C57F-4E3D-A230-F2DAFFE72774}" presName="spacer" presStyleCnt="0"/>
      <dgm:spPr/>
    </dgm:pt>
    <dgm:pt modelId="{7721DE7D-E1AC-40D4-AF3F-4B30DFD87763}" type="pres">
      <dgm:prSet presAssocID="{BD09E3B2-662A-49CE-8D34-EC20C6AB69BB}" presName="parentText" presStyleLbl="node1" presStyleIdx="1" presStyleCnt="5" custLinFactY="470" custLinFactNeighborX="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AC5B9-7751-4389-95D2-2C148BC9F993}" type="pres">
      <dgm:prSet presAssocID="{881E60AE-B48F-4CEC-BAFC-B1D3D833ED56}" presName="spacer" presStyleCnt="0"/>
      <dgm:spPr/>
    </dgm:pt>
    <dgm:pt modelId="{BFD7B809-16DA-4FFB-9F9D-3582D6BBAB65}" type="pres">
      <dgm:prSet presAssocID="{D2779B45-5F7D-4F08-9CC2-181470B72F0D}" presName="parentText" presStyleLbl="node1" presStyleIdx="2" presStyleCnt="5" custLinFactNeighborX="0" custLinFactNeighborY="82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90673-1A12-4366-8A8D-DEA02124E4C1}" type="pres">
      <dgm:prSet presAssocID="{FAEBDA6A-8102-4FFB-BF1B-F728A7DCB734}" presName="spacer" presStyleCnt="0"/>
      <dgm:spPr/>
    </dgm:pt>
    <dgm:pt modelId="{4FC04181-4959-4C49-A6EB-450B997F71BA}" type="pres">
      <dgm:prSet presAssocID="{6879F99E-B9E4-4142-83A3-74A7DECA4E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C91DC-8FE5-4DF8-93CD-50F5D8297185}" type="pres">
      <dgm:prSet presAssocID="{72EEBCEB-5DE3-494F-A637-0A7C51171CFF}" presName="spacer" presStyleCnt="0"/>
      <dgm:spPr/>
    </dgm:pt>
    <dgm:pt modelId="{A455F41B-675A-49D6-83AE-D764A6E2352E}" type="pres">
      <dgm:prSet presAssocID="{A6BBC3FF-44A2-4A0D-9055-A7CF3010ED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8FE27-CE94-4AF6-AE60-627535B20F6C}" type="presOf" srcId="{BD09E3B2-662A-49CE-8D34-EC20C6AB69BB}" destId="{7721DE7D-E1AC-40D4-AF3F-4B30DFD87763}" srcOrd="0" destOrd="0" presId="urn:microsoft.com/office/officeart/2005/8/layout/vList2"/>
    <dgm:cxn modelId="{8948B7BE-50D7-40BE-ABE1-B31B896D4C3A}" srcId="{3836E448-7CAC-4A7A-A4B6-1A04CBDC5DA5}" destId="{D2779B45-5F7D-4F08-9CC2-181470B72F0D}" srcOrd="2" destOrd="0" parTransId="{7422FC92-C95D-4A56-B029-59417C977506}" sibTransId="{FAEBDA6A-8102-4FFB-BF1B-F728A7DCB734}"/>
    <dgm:cxn modelId="{387ED225-09C8-4F3E-9BAA-B5092376FA68}" type="presOf" srcId="{6879F99E-B9E4-4142-83A3-74A7DECA4ED6}" destId="{4FC04181-4959-4C49-A6EB-450B997F71BA}" srcOrd="0" destOrd="0" presId="urn:microsoft.com/office/officeart/2005/8/layout/vList2"/>
    <dgm:cxn modelId="{AAA1C05D-37AD-45DC-93F7-851E4A740BD9}" type="presOf" srcId="{D2779B45-5F7D-4F08-9CC2-181470B72F0D}" destId="{BFD7B809-16DA-4FFB-9F9D-3582D6BBAB65}" srcOrd="0" destOrd="0" presId="urn:microsoft.com/office/officeart/2005/8/layout/vList2"/>
    <dgm:cxn modelId="{97C2FCBC-1E6E-46AC-96A5-8C5E28768F58}" srcId="{3836E448-7CAC-4A7A-A4B6-1A04CBDC5DA5}" destId="{BCD0DACF-6023-48D2-8B0F-A4AAAD1397D9}" srcOrd="0" destOrd="0" parTransId="{DD9C159B-36B2-45C4-8F32-FAEED56C2F1D}" sibTransId="{FD14013A-C57F-4E3D-A230-F2DAFFE72774}"/>
    <dgm:cxn modelId="{56977E6A-D478-46F2-9792-DA72C21425C6}" srcId="{3836E448-7CAC-4A7A-A4B6-1A04CBDC5DA5}" destId="{A6BBC3FF-44A2-4A0D-9055-A7CF3010ED3D}" srcOrd="4" destOrd="0" parTransId="{86BAB00F-D61B-43DE-BBA0-8D1352E09B42}" sibTransId="{038B7695-3748-4B83-8421-E50B08D8B95C}"/>
    <dgm:cxn modelId="{5E312003-9B6C-4D6D-8DA9-CB1905703140}" type="presOf" srcId="{3836E448-7CAC-4A7A-A4B6-1A04CBDC5DA5}" destId="{3ACEF2CD-30B8-48E5-B696-17C37FEF309B}" srcOrd="0" destOrd="0" presId="urn:microsoft.com/office/officeart/2005/8/layout/vList2"/>
    <dgm:cxn modelId="{1A451253-D446-4AAF-9B45-A406273FF8CB}" type="presOf" srcId="{A6BBC3FF-44A2-4A0D-9055-A7CF3010ED3D}" destId="{A455F41B-675A-49D6-83AE-D764A6E2352E}" srcOrd="0" destOrd="0" presId="urn:microsoft.com/office/officeart/2005/8/layout/vList2"/>
    <dgm:cxn modelId="{E0A884A6-3254-4EF3-8E96-3D5C5F720398}" srcId="{3836E448-7CAC-4A7A-A4B6-1A04CBDC5DA5}" destId="{BD09E3B2-662A-49CE-8D34-EC20C6AB69BB}" srcOrd="1" destOrd="0" parTransId="{EF9B5BCE-6E2D-40A7-AA7C-01119F1FB105}" sibTransId="{881E60AE-B48F-4CEC-BAFC-B1D3D833ED56}"/>
    <dgm:cxn modelId="{78BEEC45-1AAB-4BCC-B41B-6B3098306D98}" type="presOf" srcId="{BCD0DACF-6023-48D2-8B0F-A4AAAD1397D9}" destId="{57F187F2-2154-4719-A640-A95DB663A70F}" srcOrd="0" destOrd="0" presId="urn:microsoft.com/office/officeart/2005/8/layout/vList2"/>
    <dgm:cxn modelId="{791244D6-575F-4453-AA6B-64CA0545148D}" srcId="{3836E448-7CAC-4A7A-A4B6-1A04CBDC5DA5}" destId="{6879F99E-B9E4-4142-83A3-74A7DECA4ED6}" srcOrd="3" destOrd="0" parTransId="{3379FF6C-C1C3-4998-A615-CFE3F4862F6D}" sibTransId="{72EEBCEB-5DE3-494F-A637-0A7C51171CFF}"/>
    <dgm:cxn modelId="{DF694B27-8FC2-41D8-977C-27B7F81B02B2}" type="presParOf" srcId="{3ACEF2CD-30B8-48E5-B696-17C37FEF309B}" destId="{57F187F2-2154-4719-A640-A95DB663A70F}" srcOrd="0" destOrd="0" presId="urn:microsoft.com/office/officeart/2005/8/layout/vList2"/>
    <dgm:cxn modelId="{84BA18FA-5D73-4B60-8334-9D738E6CAD3B}" type="presParOf" srcId="{3ACEF2CD-30B8-48E5-B696-17C37FEF309B}" destId="{CAA6E8DD-547B-4727-9744-51D0F24FE4B6}" srcOrd="1" destOrd="0" presId="urn:microsoft.com/office/officeart/2005/8/layout/vList2"/>
    <dgm:cxn modelId="{7A387CDA-5231-4854-A77C-8BF3D9C1D992}" type="presParOf" srcId="{3ACEF2CD-30B8-48E5-B696-17C37FEF309B}" destId="{7721DE7D-E1AC-40D4-AF3F-4B30DFD87763}" srcOrd="2" destOrd="0" presId="urn:microsoft.com/office/officeart/2005/8/layout/vList2"/>
    <dgm:cxn modelId="{9E066ECC-1861-460B-AC45-9A0879222A27}" type="presParOf" srcId="{3ACEF2CD-30B8-48E5-B696-17C37FEF309B}" destId="{8BEAC5B9-7751-4389-95D2-2C148BC9F993}" srcOrd="3" destOrd="0" presId="urn:microsoft.com/office/officeart/2005/8/layout/vList2"/>
    <dgm:cxn modelId="{3FC4B760-5937-4DD4-AC22-4045537F92D8}" type="presParOf" srcId="{3ACEF2CD-30B8-48E5-B696-17C37FEF309B}" destId="{BFD7B809-16DA-4FFB-9F9D-3582D6BBAB65}" srcOrd="4" destOrd="0" presId="urn:microsoft.com/office/officeart/2005/8/layout/vList2"/>
    <dgm:cxn modelId="{A6C5A5A0-549F-43E8-9D98-253002DC1245}" type="presParOf" srcId="{3ACEF2CD-30B8-48E5-B696-17C37FEF309B}" destId="{59F90673-1A12-4366-8A8D-DEA02124E4C1}" srcOrd="5" destOrd="0" presId="urn:microsoft.com/office/officeart/2005/8/layout/vList2"/>
    <dgm:cxn modelId="{12585DA3-63AF-4100-B239-50E3A13ACA07}" type="presParOf" srcId="{3ACEF2CD-30B8-48E5-B696-17C37FEF309B}" destId="{4FC04181-4959-4C49-A6EB-450B997F71BA}" srcOrd="6" destOrd="0" presId="urn:microsoft.com/office/officeart/2005/8/layout/vList2"/>
    <dgm:cxn modelId="{89F1CF7B-ACF7-4DCB-B86B-C63D8B28D4BE}" type="presParOf" srcId="{3ACEF2CD-30B8-48E5-B696-17C37FEF309B}" destId="{4A5C91DC-8FE5-4DF8-93CD-50F5D8297185}" srcOrd="7" destOrd="0" presId="urn:microsoft.com/office/officeart/2005/8/layout/vList2"/>
    <dgm:cxn modelId="{58E73BD0-8836-44C9-93ED-26A1153FF0F1}" type="presParOf" srcId="{3ACEF2CD-30B8-48E5-B696-17C37FEF309B}" destId="{A455F41B-675A-49D6-83AE-D764A6E235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EBBA14-5D7B-4711-AD53-888555C90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13691-01F8-40A0-9860-287C4B487E4C}">
      <dgm:prSet custT="1"/>
      <dgm:spPr/>
      <dgm:t>
        <a:bodyPr/>
        <a:lstStyle/>
        <a:p>
          <a:pPr rtl="0"/>
          <a:r>
            <a:rPr lang="ru-RU" sz="2200" b="1" dirty="0" smtClean="0"/>
            <a:t>   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 на этапе сканирования работ</a:t>
          </a:r>
          <a:endParaRPr lang="ru-RU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CCEB8-D45D-4CDA-AB71-5173D62E0946}" type="parTrans" cxnId="{BD7AB23B-C9CE-4F35-BFA0-D92E8C1D6EF3}">
      <dgm:prSet/>
      <dgm:spPr/>
      <dgm:t>
        <a:bodyPr/>
        <a:lstStyle/>
        <a:p>
          <a:endParaRPr lang="ru-RU"/>
        </a:p>
      </dgm:t>
    </dgm:pt>
    <dgm:pt modelId="{6AFE0EDB-1E99-430C-AF78-F319D9C93FF8}" type="sibTrans" cxnId="{BD7AB23B-C9CE-4F35-BFA0-D92E8C1D6EF3}">
      <dgm:prSet/>
      <dgm:spPr/>
      <dgm:t>
        <a:bodyPr/>
        <a:lstStyle/>
        <a:p>
          <a:endParaRPr lang="ru-RU"/>
        </a:p>
      </dgm:t>
    </dgm:pt>
    <dgm:pt modelId="{94C3427F-2A5E-4276-ABB2-08CE88816270}" type="pres">
      <dgm:prSet presAssocID="{64EBBA14-5D7B-4711-AD53-888555C90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83D66-3D8F-4758-8772-8365C869213F}" type="pres">
      <dgm:prSet presAssocID="{B7B13691-01F8-40A0-9860-287C4B487E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AB23B-C9CE-4F35-BFA0-D92E8C1D6EF3}" srcId="{64EBBA14-5D7B-4711-AD53-888555C901AE}" destId="{B7B13691-01F8-40A0-9860-287C4B487E4C}" srcOrd="0" destOrd="0" parTransId="{8B2CCEB8-D45D-4CDA-AB71-5173D62E0946}" sibTransId="{6AFE0EDB-1E99-430C-AF78-F319D9C93FF8}"/>
    <dgm:cxn modelId="{11B088DD-FF0D-4E3F-9866-7A308302E6D5}" type="presOf" srcId="{B7B13691-01F8-40A0-9860-287C4B487E4C}" destId="{FAE83D66-3D8F-4758-8772-8365C869213F}" srcOrd="0" destOrd="0" presId="urn:microsoft.com/office/officeart/2005/8/layout/vList2"/>
    <dgm:cxn modelId="{D0A5F4C1-2C42-428A-BA1E-DAE3BC936BE5}" type="presOf" srcId="{64EBBA14-5D7B-4711-AD53-888555C901AE}" destId="{94C3427F-2A5E-4276-ABB2-08CE88816270}" srcOrd="0" destOrd="0" presId="urn:microsoft.com/office/officeart/2005/8/layout/vList2"/>
    <dgm:cxn modelId="{10E9BDCA-E7CC-46E0-8182-B634831D0635}" type="presParOf" srcId="{94C3427F-2A5E-4276-ABB2-08CE88816270}" destId="{FAE83D66-3D8F-4758-8772-8365C86921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934F96-778A-45A6-A9D2-E6D842DCE1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7B8261-9D96-4F72-B744-99A5EDD9F674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1)Бланки сканировались не последовательно, перепутаны номера в комплекте, отсутствуют бланки регистрационный либо записи.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47272-98C9-4229-8621-E80C1CB32D5F}" type="parTrans" cxnId="{CFB877B6-07D9-4AC7-8075-4A4ABF79CD69}">
      <dgm:prSet/>
      <dgm:spPr/>
      <dgm:t>
        <a:bodyPr/>
        <a:lstStyle/>
        <a:p>
          <a:endParaRPr lang="ru-RU"/>
        </a:p>
      </dgm:t>
    </dgm:pt>
    <dgm:pt modelId="{26E8F248-1C91-4D54-AC4B-FA66EE6D3381}" type="sibTrans" cxnId="{CFB877B6-07D9-4AC7-8075-4A4ABF79CD69}">
      <dgm:prSet/>
      <dgm:spPr/>
      <dgm:t>
        <a:bodyPr/>
        <a:lstStyle/>
        <a:p>
          <a:endParaRPr lang="ru-RU"/>
        </a:p>
      </dgm:t>
    </dgm:pt>
    <dgm:pt modelId="{90B17DA8-679A-4145-B83F-0D4D020EADB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сканировать сначала регистрационный бланк затем последовательно бланки записей.</a:t>
          </a:r>
          <a:endParaRPr lang="ru-RU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9AB25-6238-42BF-85D3-422E9EF80E72}" type="parTrans" cxnId="{311C4B0C-668D-47E1-8084-9FDAACF5C344}">
      <dgm:prSet/>
      <dgm:spPr/>
      <dgm:t>
        <a:bodyPr/>
        <a:lstStyle/>
        <a:p>
          <a:endParaRPr lang="ru-RU"/>
        </a:p>
      </dgm:t>
    </dgm:pt>
    <dgm:pt modelId="{B286C7F9-B452-43EC-93EC-A55D6DA74F5C}" type="sibTrans" cxnId="{311C4B0C-668D-47E1-8084-9FDAACF5C344}">
      <dgm:prSet/>
      <dgm:spPr/>
      <dgm:t>
        <a:bodyPr/>
        <a:lstStyle/>
        <a:p>
          <a:endParaRPr lang="ru-RU"/>
        </a:p>
      </dgm:t>
    </dgm:pt>
    <dgm:pt modelId="{F8D997B9-E56E-4F9D-BEFF-14185C1EDF91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Неправильная настройка сканера (точки, полосы и т.д.)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507CB-07AC-4C54-BC82-710BC893BAB8}" type="parTrans" cxnId="{49896681-CB1E-41DB-9478-21706903C6F2}">
      <dgm:prSet/>
      <dgm:spPr/>
      <dgm:t>
        <a:bodyPr/>
        <a:lstStyle/>
        <a:p>
          <a:endParaRPr lang="ru-RU"/>
        </a:p>
      </dgm:t>
    </dgm:pt>
    <dgm:pt modelId="{9B60DF30-CC58-444F-B33D-FA0FAD813EDA}" type="sibTrans" cxnId="{49896681-CB1E-41DB-9478-21706903C6F2}">
      <dgm:prSet/>
      <dgm:spPr/>
      <dgm:t>
        <a:bodyPr/>
        <a:lstStyle/>
        <a:p>
          <a:endParaRPr lang="ru-RU"/>
        </a:p>
      </dgm:t>
    </dgm:pt>
    <dgm:pt modelId="{080C16B8-7B29-44CD-908F-BEEBFE2C925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установить в настройках параметры: яркость, порог, разрешение, контрастность.</a:t>
          </a:r>
          <a:endParaRPr lang="ru-RU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F6CEF-E8C5-429D-A41D-B40A038FE7C5}" type="parTrans" cxnId="{499546F9-2294-40B4-9038-474E7C2234B0}">
      <dgm:prSet/>
      <dgm:spPr/>
      <dgm:t>
        <a:bodyPr/>
        <a:lstStyle/>
        <a:p>
          <a:endParaRPr lang="ru-RU"/>
        </a:p>
      </dgm:t>
    </dgm:pt>
    <dgm:pt modelId="{3C882803-046B-4975-8BF7-605226DBA8A7}" type="sibTrans" cxnId="{499546F9-2294-40B4-9038-474E7C2234B0}">
      <dgm:prSet/>
      <dgm:spPr/>
      <dgm:t>
        <a:bodyPr/>
        <a:lstStyle/>
        <a:p>
          <a:endParaRPr lang="ru-RU"/>
        </a:p>
      </dgm:t>
    </dgm:pt>
    <dgm:pt modelId="{C07244A5-4467-40CB-BC85-921D193CA66F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3)Бланки отсканированы некорректно: листы лежат косо, отсканирован не весь лист или без  реперных точек, протоколы отсканированы вместе с бланками в папку аудитории.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49623-771D-428D-A5F9-DB25BFD6EF28}" type="parTrans" cxnId="{58685C7A-8C75-48DC-987D-933F7C094A17}">
      <dgm:prSet/>
      <dgm:spPr/>
      <dgm:t>
        <a:bodyPr/>
        <a:lstStyle/>
        <a:p>
          <a:endParaRPr lang="ru-RU"/>
        </a:p>
      </dgm:t>
    </dgm:pt>
    <dgm:pt modelId="{47A800DD-9A3C-46BD-8C0D-B0B33165B594}" type="sibTrans" cxnId="{58685C7A-8C75-48DC-987D-933F7C094A17}">
      <dgm:prSet/>
      <dgm:spPr/>
      <dgm:t>
        <a:bodyPr/>
        <a:lstStyle/>
        <a:p>
          <a:endParaRPr lang="ru-RU"/>
        </a:p>
      </dgm:t>
    </dgm:pt>
    <dgm:pt modelId="{6FCBF1F6-8DB2-417D-87CF-D6DFE1B330E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корректно и аккуратно провести сканирование, перед сканированием  разложить бланки по комплектам.                                                 ВНИМАТЕЛЬНО!</a:t>
          </a:r>
          <a:endParaRPr lang="ru-RU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4BD64-8F0C-42CD-B265-901A59CEC87F}" type="parTrans" cxnId="{D9C8192B-FCEA-419E-ABE2-78066C09AD6F}">
      <dgm:prSet/>
      <dgm:spPr/>
      <dgm:t>
        <a:bodyPr/>
        <a:lstStyle/>
        <a:p>
          <a:endParaRPr lang="ru-RU"/>
        </a:p>
      </dgm:t>
    </dgm:pt>
    <dgm:pt modelId="{FACF1C12-9226-494F-B07F-3059D178EB4C}" type="sibTrans" cxnId="{D9C8192B-FCEA-419E-ABE2-78066C09AD6F}">
      <dgm:prSet/>
      <dgm:spPr/>
      <dgm:t>
        <a:bodyPr/>
        <a:lstStyle/>
        <a:p>
          <a:endParaRPr lang="ru-RU"/>
        </a:p>
      </dgm:t>
    </dgm:pt>
    <dgm:pt modelId="{0A2FE97E-D451-4E70-BFF0-5C8E4F640157}" type="pres">
      <dgm:prSet presAssocID="{77934F96-778A-45A6-A9D2-E6D842DCE1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91042-8070-4E87-ADEF-8A90134C082B}" type="pres">
      <dgm:prSet presAssocID="{4F7B8261-9D96-4F72-B744-99A5EDD9F67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7308C-63CC-4D43-A0D9-2FD99746A2CD}" type="pres">
      <dgm:prSet presAssocID="{26E8F248-1C91-4D54-AC4B-FA66EE6D3381}" presName="spacer" presStyleCnt="0"/>
      <dgm:spPr/>
    </dgm:pt>
    <dgm:pt modelId="{024BEEDE-A4F7-49E7-9D26-6B3ED6297EB7}" type="pres">
      <dgm:prSet presAssocID="{90B17DA8-679A-4145-B83F-0D4D020EADB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89C98-7354-41EC-A31D-D54FAEA024E8}" type="pres">
      <dgm:prSet presAssocID="{B286C7F9-B452-43EC-93EC-A55D6DA74F5C}" presName="spacer" presStyleCnt="0"/>
      <dgm:spPr/>
    </dgm:pt>
    <dgm:pt modelId="{0F9B1883-F658-40C0-90F2-4691DB15035A}" type="pres">
      <dgm:prSet presAssocID="{F8D997B9-E56E-4F9D-BEFF-14185C1EDF9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3D01D-8496-4AA4-9A79-15D3ADD516DD}" type="pres">
      <dgm:prSet presAssocID="{9B60DF30-CC58-444F-B33D-FA0FAD813EDA}" presName="spacer" presStyleCnt="0"/>
      <dgm:spPr/>
    </dgm:pt>
    <dgm:pt modelId="{90817526-095E-4565-A59A-197799DF9B45}" type="pres">
      <dgm:prSet presAssocID="{080C16B8-7B29-44CD-908F-BEEBFE2C925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F56E2-91EB-47F9-950C-9DD123367BCE}" type="pres">
      <dgm:prSet presAssocID="{3C882803-046B-4975-8BF7-605226DBA8A7}" presName="spacer" presStyleCnt="0"/>
      <dgm:spPr/>
    </dgm:pt>
    <dgm:pt modelId="{55197F27-5F41-4AEF-83D6-DF225CCB4734}" type="pres">
      <dgm:prSet presAssocID="{C07244A5-4467-40CB-BC85-921D193CA6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329E3-96DB-4FE2-BEEE-D917780B941F}" type="pres">
      <dgm:prSet presAssocID="{47A800DD-9A3C-46BD-8C0D-B0B33165B594}" presName="spacer" presStyleCnt="0"/>
      <dgm:spPr/>
    </dgm:pt>
    <dgm:pt modelId="{58B10BAD-7E8C-4A48-8072-37EB95B3C612}" type="pres">
      <dgm:prSet presAssocID="{6FCBF1F6-8DB2-417D-87CF-D6DFE1B330E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DE710-0706-49B3-A7EF-EB5C533ECF3E}" type="presOf" srcId="{6FCBF1F6-8DB2-417D-87CF-D6DFE1B330ED}" destId="{58B10BAD-7E8C-4A48-8072-37EB95B3C612}" srcOrd="0" destOrd="0" presId="urn:microsoft.com/office/officeart/2005/8/layout/vList2"/>
    <dgm:cxn modelId="{76DD0D1C-D16B-4D84-AE3A-6AB84DE45105}" type="presOf" srcId="{90B17DA8-679A-4145-B83F-0D4D020EADB9}" destId="{024BEEDE-A4F7-49E7-9D26-6B3ED6297EB7}" srcOrd="0" destOrd="0" presId="urn:microsoft.com/office/officeart/2005/8/layout/vList2"/>
    <dgm:cxn modelId="{EA9E0C3F-0390-4DF7-B975-932D8C48BA7B}" type="presOf" srcId="{F8D997B9-E56E-4F9D-BEFF-14185C1EDF91}" destId="{0F9B1883-F658-40C0-90F2-4691DB15035A}" srcOrd="0" destOrd="0" presId="urn:microsoft.com/office/officeart/2005/8/layout/vList2"/>
    <dgm:cxn modelId="{1E3F8D4C-2913-4802-816D-D4BA9F8DBF7F}" type="presOf" srcId="{77934F96-778A-45A6-A9D2-E6D842DCE1AF}" destId="{0A2FE97E-D451-4E70-BFF0-5C8E4F640157}" srcOrd="0" destOrd="0" presId="urn:microsoft.com/office/officeart/2005/8/layout/vList2"/>
    <dgm:cxn modelId="{CFB877B6-07D9-4AC7-8075-4A4ABF79CD69}" srcId="{77934F96-778A-45A6-A9D2-E6D842DCE1AF}" destId="{4F7B8261-9D96-4F72-B744-99A5EDD9F674}" srcOrd="0" destOrd="0" parTransId="{55B47272-98C9-4229-8621-E80C1CB32D5F}" sibTransId="{26E8F248-1C91-4D54-AC4B-FA66EE6D3381}"/>
    <dgm:cxn modelId="{58685C7A-8C75-48DC-987D-933F7C094A17}" srcId="{77934F96-778A-45A6-A9D2-E6D842DCE1AF}" destId="{C07244A5-4467-40CB-BC85-921D193CA66F}" srcOrd="4" destOrd="0" parTransId="{89A49623-771D-428D-A5F9-DB25BFD6EF28}" sibTransId="{47A800DD-9A3C-46BD-8C0D-B0B33165B594}"/>
    <dgm:cxn modelId="{E65F98B7-6C63-4C54-9B10-2B9D607A6465}" type="presOf" srcId="{4F7B8261-9D96-4F72-B744-99A5EDD9F674}" destId="{CA691042-8070-4E87-ADEF-8A90134C082B}" srcOrd="0" destOrd="0" presId="urn:microsoft.com/office/officeart/2005/8/layout/vList2"/>
    <dgm:cxn modelId="{311C4B0C-668D-47E1-8084-9FDAACF5C344}" srcId="{77934F96-778A-45A6-A9D2-E6D842DCE1AF}" destId="{90B17DA8-679A-4145-B83F-0D4D020EADB9}" srcOrd="1" destOrd="0" parTransId="{3B19AB25-6238-42BF-85D3-422E9EF80E72}" sibTransId="{B286C7F9-B452-43EC-93EC-A55D6DA74F5C}"/>
    <dgm:cxn modelId="{49896681-CB1E-41DB-9478-21706903C6F2}" srcId="{77934F96-778A-45A6-A9D2-E6D842DCE1AF}" destId="{F8D997B9-E56E-4F9D-BEFF-14185C1EDF91}" srcOrd="2" destOrd="0" parTransId="{DE1507CB-07AC-4C54-BC82-710BC893BAB8}" sibTransId="{9B60DF30-CC58-444F-B33D-FA0FAD813EDA}"/>
    <dgm:cxn modelId="{499546F9-2294-40B4-9038-474E7C2234B0}" srcId="{77934F96-778A-45A6-A9D2-E6D842DCE1AF}" destId="{080C16B8-7B29-44CD-908F-BEEBFE2C9256}" srcOrd="3" destOrd="0" parTransId="{116F6CEF-E8C5-429D-A41D-B40A038FE7C5}" sibTransId="{3C882803-046B-4975-8BF7-605226DBA8A7}"/>
    <dgm:cxn modelId="{D9C8192B-FCEA-419E-ABE2-78066C09AD6F}" srcId="{77934F96-778A-45A6-A9D2-E6D842DCE1AF}" destId="{6FCBF1F6-8DB2-417D-87CF-D6DFE1B330ED}" srcOrd="5" destOrd="0" parTransId="{E714BD64-8F0C-42CD-B265-901A59CEC87F}" sibTransId="{FACF1C12-9226-494F-B07F-3059D178EB4C}"/>
    <dgm:cxn modelId="{0E4215CE-69DF-40D3-BC27-FFA367A866B3}" type="presOf" srcId="{C07244A5-4467-40CB-BC85-921D193CA66F}" destId="{55197F27-5F41-4AEF-83D6-DF225CCB4734}" srcOrd="0" destOrd="0" presId="urn:microsoft.com/office/officeart/2005/8/layout/vList2"/>
    <dgm:cxn modelId="{1D1BCBCF-587D-41A5-9DC3-B68CC8605CAB}" type="presOf" srcId="{080C16B8-7B29-44CD-908F-BEEBFE2C9256}" destId="{90817526-095E-4565-A59A-197799DF9B45}" srcOrd="0" destOrd="0" presId="urn:microsoft.com/office/officeart/2005/8/layout/vList2"/>
    <dgm:cxn modelId="{74B575CB-D4EA-4235-B31A-787318A95E8A}" type="presParOf" srcId="{0A2FE97E-D451-4E70-BFF0-5C8E4F640157}" destId="{CA691042-8070-4E87-ADEF-8A90134C082B}" srcOrd="0" destOrd="0" presId="urn:microsoft.com/office/officeart/2005/8/layout/vList2"/>
    <dgm:cxn modelId="{155EF402-6739-45AE-9A01-DFF8CB261D38}" type="presParOf" srcId="{0A2FE97E-D451-4E70-BFF0-5C8E4F640157}" destId="{D1D7308C-63CC-4D43-A0D9-2FD99746A2CD}" srcOrd="1" destOrd="0" presId="urn:microsoft.com/office/officeart/2005/8/layout/vList2"/>
    <dgm:cxn modelId="{0E1FC48A-5D70-493D-8089-1121D1A0A373}" type="presParOf" srcId="{0A2FE97E-D451-4E70-BFF0-5C8E4F640157}" destId="{024BEEDE-A4F7-49E7-9D26-6B3ED6297EB7}" srcOrd="2" destOrd="0" presId="urn:microsoft.com/office/officeart/2005/8/layout/vList2"/>
    <dgm:cxn modelId="{EB4DB933-C08C-476D-8531-FA593A661E09}" type="presParOf" srcId="{0A2FE97E-D451-4E70-BFF0-5C8E4F640157}" destId="{DDF89C98-7354-41EC-A31D-D54FAEA024E8}" srcOrd="3" destOrd="0" presId="urn:microsoft.com/office/officeart/2005/8/layout/vList2"/>
    <dgm:cxn modelId="{545AF9D9-A6D3-4D64-A544-844CA037AF19}" type="presParOf" srcId="{0A2FE97E-D451-4E70-BFF0-5C8E4F640157}" destId="{0F9B1883-F658-40C0-90F2-4691DB15035A}" srcOrd="4" destOrd="0" presId="urn:microsoft.com/office/officeart/2005/8/layout/vList2"/>
    <dgm:cxn modelId="{0FE172CB-ABBE-43B5-BA8A-92168DE5BEA6}" type="presParOf" srcId="{0A2FE97E-D451-4E70-BFF0-5C8E4F640157}" destId="{6FF3D01D-8496-4AA4-9A79-15D3ADD516DD}" srcOrd="5" destOrd="0" presId="urn:microsoft.com/office/officeart/2005/8/layout/vList2"/>
    <dgm:cxn modelId="{BA364598-A100-4CA6-A739-F00093D3956B}" type="presParOf" srcId="{0A2FE97E-D451-4E70-BFF0-5C8E4F640157}" destId="{90817526-095E-4565-A59A-197799DF9B45}" srcOrd="6" destOrd="0" presId="urn:microsoft.com/office/officeart/2005/8/layout/vList2"/>
    <dgm:cxn modelId="{26DBA505-39F2-4D46-8D7A-5C5CB376D862}" type="presParOf" srcId="{0A2FE97E-D451-4E70-BFF0-5C8E4F640157}" destId="{939F56E2-91EB-47F9-950C-9DD123367BCE}" srcOrd="7" destOrd="0" presId="urn:microsoft.com/office/officeart/2005/8/layout/vList2"/>
    <dgm:cxn modelId="{DC242773-7729-4519-82B4-C9846B0EE60B}" type="presParOf" srcId="{0A2FE97E-D451-4E70-BFF0-5C8E4F640157}" destId="{55197F27-5F41-4AEF-83D6-DF225CCB4734}" srcOrd="8" destOrd="0" presId="urn:microsoft.com/office/officeart/2005/8/layout/vList2"/>
    <dgm:cxn modelId="{E343ABFC-34F5-4D00-90BB-AA14A43C07ED}" type="presParOf" srcId="{0A2FE97E-D451-4E70-BFF0-5C8E4F640157}" destId="{F69329E3-96DB-4FE2-BEEE-D917780B941F}" srcOrd="9" destOrd="0" presId="urn:microsoft.com/office/officeart/2005/8/layout/vList2"/>
    <dgm:cxn modelId="{C8FB76B3-4189-45E7-9158-53D60A123AE9}" type="presParOf" srcId="{0A2FE97E-D451-4E70-BFF0-5C8E4F640157}" destId="{58B10BAD-7E8C-4A48-8072-37EB95B3C6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D6875-FDC0-427A-A4E6-3B00A4179BE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035FF-C992-4640-BF54-FA3B681FFE9E}">
      <dgm:prSet custT="1"/>
      <dgm:spPr/>
      <dgm:t>
        <a:bodyPr/>
        <a:lstStyle/>
        <a:p>
          <a:pPr rtl="0"/>
          <a:r>
            <a:rPr lang="ru-RU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Предоставляет сведения в МОУО для внесения в РИС.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52870-E5A4-4951-96A5-A80235E86359}" type="parTrans" cxnId="{EA4BC239-3DBC-4916-A571-ED59FA1B55D0}">
      <dgm:prSet/>
      <dgm:spPr/>
      <dgm:t>
        <a:bodyPr/>
        <a:lstStyle/>
        <a:p>
          <a:endParaRPr lang="ru-RU"/>
        </a:p>
      </dgm:t>
    </dgm:pt>
    <dgm:pt modelId="{3FECDAA2-A583-49C8-ABA7-37B51A135515}" type="sibTrans" cxnId="{EA4BC239-3DBC-4916-A571-ED59FA1B55D0}">
      <dgm:prSet/>
      <dgm:spPr/>
      <dgm:t>
        <a:bodyPr/>
        <a:lstStyle/>
        <a:p>
          <a:endParaRPr lang="ru-RU"/>
        </a:p>
      </dgm:t>
    </dgm:pt>
    <dgm:pt modelId="{F0FDBF4B-F230-48A0-9A7A-250D269EC042}">
      <dgm:prSet custT="1"/>
      <dgm:spPr/>
      <dgm:t>
        <a:bodyPr/>
        <a:lstStyle/>
        <a:p>
          <a:pPr rtl="0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1.Создает комиссию ОО по проведению ИС (И).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 7.7 Порядка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1995-31CB-4603-B89B-1D401B1C5237}" type="parTrans" cxnId="{55C3641D-B751-49FE-927A-2510D8A9F66D}">
      <dgm:prSet/>
      <dgm:spPr/>
      <dgm:t>
        <a:bodyPr/>
        <a:lstStyle/>
        <a:p>
          <a:endParaRPr lang="ru-RU"/>
        </a:p>
      </dgm:t>
    </dgm:pt>
    <dgm:pt modelId="{15E93C6F-7E26-4A90-9C16-1682D887DAC1}" type="sibTrans" cxnId="{55C3641D-B751-49FE-927A-2510D8A9F66D}">
      <dgm:prSet/>
      <dgm:spPr/>
      <dgm:t>
        <a:bodyPr/>
        <a:lstStyle/>
        <a:p>
          <a:endParaRPr lang="ru-RU"/>
        </a:p>
      </dgm:t>
    </dgm:pt>
    <dgm:pt modelId="{657F75EB-5757-4125-A033-5E9462C37515}">
      <dgm:prSet custT="1"/>
      <dgm:spPr/>
      <dgm:t>
        <a:bodyPr/>
        <a:lstStyle/>
        <a:p>
          <a:pPr rtl="0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Организовывает регистрацию обучающихся для участия в ИС(И).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B012A-17C3-423B-93A7-810EDD0CE959}" type="parTrans" cxnId="{BB16D6D9-6010-4E53-AB64-C926C3297B1F}">
      <dgm:prSet/>
      <dgm:spPr/>
      <dgm:t>
        <a:bodyPr/>
        <a:lstStyle/>
        <a:p>
          <a:endParaRPr lang="ru-RU"/>
        </a:p>
      </dgm:t>
    </dgm:pt>
    <dgm:pt modelId="{E1B43D09-0312-4FB4-8A20-ED1E3ABB13AC}" type="sibTrans" cxnId="{BB16D6D9-6010-4E53-AB64-C926C3297B1F}">
      <dgm:prSet/>
      <dgm:spPr/>
      <dgm:t>
        <a:bodyPr/>
        <a:lstStyle/>
        <a:p>
          <a:endParaRPr lang="ru-RU"/>
        </a:p>
      </dgm:t>
    </dgm:pt>
    <dgm:pt modelId="{A310D872-CB50-4E5E-A4CA-8FD31600F461}">
      <dgm:prSet custT="1"/>
      <dgm:spPr/>
      <dgm:t>
        <a:bodyPr/>
        <a:lstStyle/>
        <a:p>
          <a:pPr rtl="0"/>
          <a:r>
            <a:rPr lang="ru-RU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Информирует персонал, привлекаемый к проведению ИС(И), о порядке проведения, о методических документах (под подпись).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9D3B8-12AA-44A8-820D-04079E33E892}" type="parTrans" cxnId="{38131E30-1238-47A5-9716-CF18521021E4}">
      <dgm:prSet/>
      <dgm:spPr/>
      <dgm:t>
        <a:bodyPr/>
        <a:lstStyle/>
        <a:p>
          <a:endParaRPr lang="ru-RU"/>
        </a:p>
      </dgm:t>
    </dgm:pt>
    <dgm:pt modelId="{B642F777-7C91-4637-89D9-7F70AA4565E9}" type="sibTrans" cxnId="{38131E30-1238-47A5-9716-CF18521021E4}">
      <dgm:prSet/>
      <dgm:spPr/>
      <dgm:t>
        <a:bodyPr/>
        <a:lstStyle/>
        <a:p>
          <a:endParaRPr lang="ru-RU"/>
        </a:p>
      </dgm:t>
    </dgm:pt>
    <dgm:pt modelId="{86003595-D286-4425-90FE-0726ED11D22D}">
      <dgm:prSet custT="1"/>
      <dgm:spPr/>
      <dgm:t>
        <a:bodyPr/>
        <a:lstStyle/>
        <a:p>
          <a:pPr rtl="0"/>
          <a:r>
            <a:rPr lang="ru-RU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Информирует  обучающихся и родителей  о порядке проведения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B7E1B-5737-4AB0-AF0E-07D9CBF1DA13}" type="parTrans" cxnId="{03D612CC-FB26-41EC-A313-3EB2C5A9B807}">
      <dgm:prSet/>
      <dgm:spPr/>
      <dgm:t>
        <a:bodyPr/>
        <a:lstStyle/>
        <a:p>
          <a:endParaRPr lang="ru-RU"/>
        </a:p>
      </dgm:t>
    </dgm:pt>
    <dgm:pt modelId="{D0287966-C9ED-4981-8E8C-40A35FC34B0C}" type="sibTrans" cxnId="{03D612CC-FB26-41EC-A313-3EB2C5A9B807}">
      <dgm:prSet/>
      <dgm:spPr/>
      <dgm:t>
        <a:bodyPr/>
        <a:lstStyle/>
        <a:p>
          <a:endParaRPr lang="ru-RU"/>
        </a:p>
      </dgm:t>
    </dgm:pt>
    <dgm:pt modelId="{592F2C5F-BE21-413E-8CA9-A4A7BE2A235C}">
      <dgm:prSet custT="1"/>
      <dgm:spPr/>
      <dgm:t>
        <a:bodyPr/>
        <a:lstStyle/>
        <a:p>
          <a:pPr rtl="0"/>
          <a:r>
            <a:rPr lang="ru-RU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 (И)  и  инструкциях  (под подпись), знакомит с Памяткой участника ИС(И)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DD370-9643-4D1B-B7C4-6F9FC7471FAA}" type="parTrans" cxnId="{5996F0C2-23A9-438F-9815-FEECBE910FE3}">
      <dgm:prSet/>
      <dgm:spPr/>
      <dgm:t>
        <a:bodyPr/>
        <a:lstStyle/>
        <a:p>
          <a:endParaRPr lang="ru-RU"/>
        </a:p>
      </dgm:t>
    </dgm:pt>
    <dgm:pt modelId="{EAA02863-38B3-43CF-8FF1-28EDE22EDC18}" type="sibTrans" cxnId="{5996F0C2-23A9-438F-9815-FEECBE910FE3}">
      <dgm:prSet/>
      <dgm:spPr/>
      <dgm:t>
        <a:bodyPr/>
        <a:lstStyle/>
        <a:p>
          <a:endParaRPr lang="ru-RU"/>
        </a:p>
      </dgm:t>
    </dgm:pt>
    <dgm:pt modelId="{1B4CDF8F-C8AE-4355-B03F-452537BAB125}">
      <dgm:prSet custT="1"/>
      <dgm:spPr/>
      <dgm:t>
        <a:bodyPr/>
        <a:lstStyle/>
        <a:p>
          <a:pPr rtl="0"/>
          <a:r>
            <a:rPr lang="ru-RU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Определяет состав учителей-предметников и др. специалистов для работы в  муниципальной предметной комиссии (МПК) по проверке ИС(И</a:t>
          </a:r>
          <a:r>
            <a:rPr lang="ru-RU" sz="13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7B8D0-CFA9-4478-A3D2-5CEC0B78A51F}" type="parTrans" cxnId="{08E143C7-59B2-4272-A91F-7A9B25DE8BB4}">
      <dgm:prSet/>
      <dgm:spPr/>
      <dgm:t>
        <a:bodyPr/>
        <a:lstStyle/>
        <a:p>
          <a:endParaRPr lang="ru-RU"/>
        </a:p>
      </dgm:t>
    </dgm:pt>
    <dgm:pt modelId="{F2936853-874D-4C14-A85A-D299F5CB2DF1}" type="sibTrans" cxnId="{08E143C7-59B2-4272-A91F-7A9B25DE8BB4}">
      <dgm:prSet/>
      <dgm:spPr/>
      <dgm:t>
        <a:bodyPr/>
        <a:lstStyle/>
        <a:p>
          <a:endParaRPr lang="ru-RU"/>
        </a:p>
      </dgm:t>
    </dgm:pt>
    <dgm:pt modelId="{76D2E62D-921B-4F6A-8510-CD616D273C32}">
      <dgm:prSet/>
      <dgm:spPr/>
      <dgm:t>
        <a:bodyPr/>
        <a:lstStyle/>
        <a:p>
          <a:pPr rtl="0"/>
          <a:endParaRPr lang="ru-RU" dirty="0"/>
        </a:p>
      </dgm:t>
    </dgm:pt>
    <dgm:pt modelId="{9BEF3CE1-2430-44C4-A4B4-B524FF3BBC14}" type="parTrans" cxnId="{9F91362B-641D-4642-902F-92A39B94D4C2}">
      <dgm:prSet/>
      <dgm:spPr/>
      <dgm:t>
        <a:bodyPr/>
        <a:lstStyle/>
        <a:p>
          <a:endParaRPr lang="ru-RU"/>
        </a:p>
      </dgm:t>
    </dgm:pt>
    <dgm:pt modelId="{EE016055-AD07-4DAD-9536-6C8F1793178F}" type="sibTrans" cxnId="{9F91362B-641D-4642-902F-92A39B94D4C2}">
      <dgm:prSet/>
      <dgm:spPr/>
      <dgm:t>
        <a:bodyPr/>
        <a:lstStyle/>
        <a:p>
          <a:endParaRPr lang="ru-RU"/>
        </a:p>
      </dgm:t>
    </dgm:pt>
    <dgm:pt modelId="{0F7C24CD-2BC1-4AD2-BA73-61F7E7F036C8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ea typeface="Times New Roman" panose="02020603050405020304" pitchFamily="18" charset="0"/>
            </a:rPr>
            <a:t>«На этапе подготовки к проведению итогового сочинения (изложения) руководитель должен ознакомиться с:</a:t>
          </a:r>
          <a:endParaRPr lang="ru-RU" sz="1400" dirty="0">
            <a:latin typeface="Courier New" panose="02070309020205020404" pitchFamily="49" charset="0"/>
            <a:ea typeface="Times New Roman" panose="02020603050405020304" pitchFamily="18" charset="0"/>
          </a:endParaRPr>
        </a:p>
      </dgm:t>
    </dgm:pt>
    <dgm:pt modelId="{A7781460-AB16-43F5-A306-87550113E631}" type="parTrans" cxnId="{49854608-67AC-473D-9C5B-AF10E37C8062}">
      <dgm:prSet/>
      <dgm:spPr/>
      <dgm:t>
        <a:bodyPr/>
        <a:lstStyle/>
        <a:p>
          <a:endParaRPr lang="ru-RU"/>
        </a:p>
      </dgm:t>
    </dgm:pt>
    <dgm:pt modelId="{BB61A806-E001-445B-A38B-74606AB1D694}" type="sibTrans" cxnId="{49854608-67AC-473D-9C5B-AF10E37C8062}">
      <dgm:prSet/>
      <dgm:spPr/>
      <dgm:t>
        <a:bodyPr/>
        <a:lstStyle/>
        <a:p>
          <a:endParaRPr lang="ru-RU"/>
        </a:p>
      </dgm:t>
    </dgm:pt>
    <dgm:pt modelId="{19D88C1D-D1DF-4F0A-B0E5-48B1148ADCC2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ea typeface="Times New Roman" panose="02020603050405020304" pitchFamily="18" charset="0"/>
            </a:rPr>
            <a:t>-нормативными правовыми документами, регламентирующими проведение итогового сочинения (изложения);</a:t>
          </a:r>
          <a:endParaRPr lang="ru-RU" sz="1400" dirty="0">
            <a:latin typeface="Courier New" panose="02070309020205020404" pitchFamily="49" charset="0"/>
            <a:ea typeface="Times New Roman" panose="02020603050405020304" pitchFamily="18" charset="0"/>
          </a:endParaRPr>
        </a:p>
      </dgm:t>
    </dgm:pt>
    <dgm:pt modelId="{38902DE0-255A-4252-AE1D-AEC366374F31}" type="parTrans" cxnId="{BE1F2E53-D64A-400A-A3F4-3D2640E2DBD6}">
      <dgm:prSet/>
      <dgm:spPr/>
      <dgm:t>
        <a:bodyPr/>
        <a:lstStyle/>
        <a:p>
          <a:endParaRPr lang="ru-RU"/>
        </a:p>
      </dgm:t>
    </dgm:pt>
    <dgm:pt modelId="{4549A092-565F-431D-B180-F5157D799D10}" type="sibTrans" cxnId="{BE1F2E53-D64A-400A-A3F4-3D2640E2DBD6}">
      <dgm:prSet/>
      <dgm:spPr/>
      <dgm:t>
        <a:bodyPr/>
        <a:lstStyle/>
        <a:p>
          <a:endParaRPr lang="ru-RU"/>
        </a:p>
      </dgm:t>
    </dgm:pt>
    <dgm:pt modelId="{7A25E270-AF82-4806-AB27-98CCA4AE7D29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ea typeface="Times New Roman" panose="02020603050405020304" pitchFamily="18" charset="0"/>
            </a:rPr>
            <a:t>-Порядком организации и проведения итогового сочинения (изложения) в Волгоградской области, утвержденным комитетом</a:t>
          </a:r>
          <a:r>
            <a:rPr lang="ru-RU" sz="1200" smtClean="0">
              <a:latin typeface="Times New Roman" panose="02020603050405020304" pitchFamily="18" charset="0"/>
              <a:ea typeface="Times New Roman" panose="02020603050405020304" pitchFamily="18" charset="0"/>
            </a:rPr>
            <a:t>;</a:t>
          </a:r>
          <a:endParaRPr lang="ru-RU" sz="1200" dirty="0">
            <a:latin typeface="Courier New" panose="02070309020205020404" pitchFamily="49" charset="0"/>
            <a:ea typeface="Times New Roman" panose="02020603050405020304" pitchFamily="18" charset="0"/>
          </a:endParaRPr>
        </a:p>
      </dgm:t>
    </dgm:pt>
    <dgm:pt modelId="{3883D15A-1600-4E6C-B39C-CCEFBD8FEB0F}" type="parTrans" cxnId="{33CE86F4-95DB-4461-AAA9-302E31213391}">
      <dgm:prSet/>
      <dgm:spPr/>
      <dgm:t>
        <a:bodyPr/>
        <a:lstStyle/>
        <a:p>
          <a:endParaRPr lang="ru-RU"/>
        </a:p>
      </dgm:t>
    </dgm:pt>
    <dgm:pt modelId="{F3D23C51-2B84-4D02-80C6-85175EF45ABB}" type="sibTrans" cxnId="{33CE86F4-95DB-4461-AAA9-302E31213391}">
      <dgm:prSet/>
      <dgm:spPr/>
      <dgm:t>
        <a:bodyPr/>
        <a:lstStyle/>
        <a:p>
          <a:endParaRPr lang="ru-RU"/>
        </a:p>
      </dgm:t>
    </dgm:pt>
    <dgm:pt modelId="{51F53123-A5ED-4D7B-AEEF-4338210A9BB7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ea typeface="Times New Roman" panose="02020603050405020304" pitchFamily="18" charset="0"/>
            </a:rPr>
            <a:t>-методическими рекомендациями Рособрнадзора по организации и проведению итогового сочинения (изложения);</a:t>
          </a:r>
          <a:endParaRPr lang="ru-RU" sz="1400" dirty="0">
            <a:latin typeface="Courier New" panose="02070309020205020404" pitchFamily="49" charset="0"/>
            <a:ea typeface="Times New Roman" panose="02020603050405020304" pitchFamily="18" charset="0"/>
          </a:endParaRPr>
        </a:p>
      </dgm:t>
    </dgm:pt>
    <dgm:pt modelId="{B79D1998-F6C5-435F-81C0-5EF58A08EBB8}" type="parTrans" cxnId="{99ADA057-EEBB-416A-9E8B-A74BF886A0F0}">
      <dgm:prSet/>
      <dgm:spPr/>
      <dgm:t>
        <a:bodyPr/>
        <a:lstStyle/>
        <a:p>
          <a:endParaRPr lang="ru-RU"/>
        </a:p>
      </dgm:t>
    </dgm:pt>
    <dgm:pt modelId="{D970FDA3-9641-44DC-B766-E7D657B599CD}" type="sibTrans" cxnId="{99ADA057-EEBB-416A-9E8B-A74BF886A0F0}">
      <dgm:prSet/>
      <dgm:spPr/>
      <dgm:t>
        <a:bodyPr/>
        <a:lstStyle/>
        <a:p>
          <a:endParaRPr lang="ru-RU"/>
        </a:p>
      </dgm:t>
    </dgm:pt>
    <dgm:pt modelId="{7A173D2C-7899-4F5A-876E-7161234DBCD9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ea typeface="Times New Roman" panose="02020603050405020304" pitchFamily="18" charset="0"/>
            </a:rPr>
            <a:t>-инструкциями, определяющими порядок работы лиц, привлекаемых к проведению итогового сочинения (изложения)»</a:t>
          </a:r>
          <a:endParaRPr lang="ru-RU" sz="1400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91F3A46-BA0F-4957-9D1A-7A051452992B}" type="parTrans" cxnId="{AFA2A5FA-0961-4255-8426-8AD4A2EB78B8}">
      <dgm:prSet/>
      <dgm:spPr/>
      <dgm:t>
        <a:bodyPr/>
        <a:lstStyle/>
        <a:p>
          <a:endParaRPr lang="ru-RU"/>
        </a:p>
      </dgm:t>
    </dgm:pt>
    <dgm:pt modelId="{37A6CA8B-B7E1-4114-85B7-036884ACD716}" type="sibTrans" cxnId="{AFA2A5FA-0961-4255-8426-8AD4A2EB78B8}">
      <dgm:prSet/>
      <dgm:spPr/>
      <dgm:t>
        <a:bodyPr/>
        <a:lstStyle/>
        <a:p>
          <a:endParaRPr lang="ru-RU"/>
        </a:p>
      </dgm:t>
    </dgm:pt>
    <dgm:pt modelId="{A83D97C9-8060-4AEA-AA8E-CF002DE0D9EC}">
      <dgm:prSet custT="1"/>
      <dgm:spPr/>
      <dgm:t>
        <a:bodyPr/>
        <a:lstStyle/>
        <a:p>
          <a:r>
            <a:rPr lang="ru-RU" sz="1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См. приказ №</a:t>
          </a:r>
          <a:r>
            <a:rPr lang="ru-RU" sz="1400" smtClean="0">
              <a:latin typeface="Times New Roman" panose="02020603050405020304" pitchFamily="18" charset="0"/>
              <a:ea typeface="Times New Roman" panose="02020603050405020304" pitchFamily="18" charset="0"/>
            </a:rPr>
            <a:t>110,111 </a:t>
          </a:r>
          <a:r>
            <a:rPr lang="ru-RU" sz="1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от 17.11.2025г. (о внесении изменений в приказы №135 и 136 от 28.10.2019г.)</a:t>
          </a:r>
          <a:endParaRPr lang="ru-RU" sz="1400" dirty="0">
            <a:effectLst/>
            <a:latin typeface="Courier New" panose="02070309020205020404" pitchFamily="49" charset="0"/>
            <a:ea typeface="Times New Roman" panose="02020603050405020304" pitchFamily="18" charset="0"/>
          </a:endParaRPr>
        </a:p>
      </dgm:t>
    </dgm:pt>
    <dgm:pt modelId="{658C2E31-A8CA-41A1-B22A-C081E637DF4D}" type="parTrans" cxnId="{C52CBD80-589C-4934-B35C-EA3A7E8E4B61}">
      <dgm:prSet/>
      <dgm:spPr/>
      <dgm:t>
        <a:bodyPr/>
        <a:lstStyle/>
        <a:p>
          <a:endParaRPr lang="ru-RU"/>
        </a:p>
      </dgm:t>
    </dgm:pt>
    <dgm:pt modelId="{A2E75A10-3179-42E6-A8B6-A6A02112E8BF}" type="sibTrans" cxnId="{C52CBD80-589C-4934-B35C-EA3A7E8E4B61}">
      <dgm:prSet/>
      <dgm:spPr/>
      <dgm:t>
        <a:bodyPr/>
        <a:lstStyle/>
        <a:p>
          <a:endParaRPr lang="ru-RU"/>
        </a:p>
      </dgm:t>
    </dgm:pt>
    <dgm:pt modelId="{BEBA20DC-38CA-41AA-A821-E9CB3F1F0F90}" type="pres">
      <dgm:prSet presAssocID="{711D6875-FDC0-427A-A4E6-3B00A4179B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81139-CD32-4698-A5A7-EC0D5C6FC930}" type="pres">
      <dgm:prSet presAssocID="{84F035FF-C992-4640-BF54-FA3B681FFE9E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80D61-BE16-464C-9CA7-AEE8FE3043B4}" type="pres">
      <dgm:prSet presAssocID="{3FECDAA2-A583-49C8-ABA7-37B51A135515}" presName="sibTrans" presStyleCnt="0"/>
      <dgm:spPr/>
      <dgm:t>
        <a:bodyPr/>
        <a:lstStyle/>
        <a:p>
          <a:endParaRPr lang="ru-RU"/>
        </a:p>
      </dgm:t>
    </dgm:pt>
    <dgm:pt modelId="{215E0BC5-03EF-4FE5-A4CF-80113F4F3077}" type="pres">
      <dgm:prSet presAssocID="{F0FDBF4B-F230-48A0-9A7A-250D269EC042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47AEE-599F-488C-AEF3-35B166AA3346}" type="pres">
      <dgm:prSet presAssocID="{15E93C6F-7E26-4A90-9C16-1682D887DAC1}" presName="sibTrans" presStyleCnt="0"/>
      <dgm:spPr/>
      <dgm:t>
        <a:bodyPr/>
        <a:lstStyle/>
        <a:p>
          <a:endParaRPr lang="ru-RU"/>
        </a:p>
      </dgm:t>
    </dgm:pt>
    <dgm:pt modelId="{E26D98FD-624A-482A-A314-CC906E57E1CA}" type="pres">
      <dgm:prSet presAssocID="{657F75EB-5757-4125-A033-5E9462C37515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78B35-E965-4C0C-B510-A8CDDBB17862}" type="pres">
      <dgm:prSet presAssocID="{E1B43D09-0312-4FB4-8A20-ED1E3ABB13AC}" presName="sibTrans" presStyleCnt="0"/>
      <dgm:spPr/>
      <dgm:t>
        <a:bodyPr/>
        <a:lstStyle/>
        <a:p>
          <a:endParaRPr lang="ru-RU"/>
        </a:p>
      </dgm:t>
    </dgm:pt>
    <dgm:pt modelId="{58F2DC83-D982-48E6-8433-77594E1162E7}" type="pres">
      <dgm:prSet presAssocID="{A310D872-CB50-4E5E-A4CA-8FD31600F461}" presName="node" presStyleLbl="node1" presStyleIdx="3" presStyleCnt="14" custScaleY="116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43EB2-F026-4CFF-893A-90B2679200E8}" type="pres">
      <dgm:prSet presAssocID="{B642F777-7C91-4637-89D9-7F70AA4565E9}" presName="sibTrans" presStyleCnt="0"/>
      <dgm:spPr/>
      <dgm:t>
        <a:bodyPr/>
        <a:lstStyle/>
        <a:p>
          <a:endParaRPr lang="ru-RU"/>
        </a:p>
      </dgm:t>
    </dgm:pt>
    <dgm:pt modelId="{214B3F27-0B0D-4F99-9EA9-91068DEF8C46}" type="pres">
      <dgm:prSet presAssocID="{86003595-D286-4425-90FE-0726ED11D22D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DAB75-E928-402D-BD4B-3151A6B1BDA1}" type="pres">
      <dgm:prSet presAssocID="{D0287966-C9ED-4981-8E8C-40A35FC34B0C}" presName="sibTrans" presStyleCnt="0"/>
      <dgm:spPr/>
      <dgm:t>
        <a:bodyPr/>
        <a:lstStyle/>
        <a:p>
          <a:endParaRPr lang="ru-RU"/>
        </a:p>
      </dgm:t>
    </dgm:pt>
    <dgm:pt modelId="{B2D86194-F863-4733-B911-932A8E33FB52}" type="pres">
      <dgm:prSet presAssocID="{592F2C5F-BE21-413E-8CA9-A4A7BE2A235C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CBAFC-BAF9-4E23-BAA1-B9224FA400FC}" type="pres">
      <dgm:prSet presAssocID="{EAA02863-38B3-43CF-8FF1-28EDE22EDC18}" presName="sibTrans" presStyleCnt="0"/>
      <dgm:spPr/>
      <dgm:t>
        <a:bodyPr/>
        <a:lstStyle/>
        <a:p>
          <a:endParaRPr lang="ru-RU"/>
        </a:p>
      </dgm:t>
    </dgm:pt>
    <dgm:pt modelId="{3469661E-7C03-4204-A043-78559D2A972F}" type="pres">
      <dgm:prSet presAssocID="{1B4CDF8F-C8AE-4355-B03F-452537BAB125}" presName="node" presStyleLbl="node1" presStyleIdx="6" presStyleCnt="14" custScaleY="12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EA552-22D8-41B7-A1D4-1B0718C124DF}" type="pres">
      <dgm:prSet presAssocID="{F2936853-874D-4C14-A85A-D299F5CB2DF1}" presName="sibTrans" presStyleCnt="0"/>
      <dgm:spPr/>
      <dgm:t>
        <a:bodyPr/>
        <a:lstStyle/>
        <a:p>
          <a:endParaRPr lang="ru-RU"/>
        </a:p>
      </dgm:t>
    </dgm:pt>
    <dgm:pt modelId="{DCB53695-5F45-45D5-BD60-880474B9C800}" type="pres">
      <dgm:prSet presAssocID="{76D2E62D-921B-4F6A-8510-CD616D273C3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F4660-3773-46F6-95F2-3CA0A9358526}" type="pres">
      <dgm:prSet presAssocID="{EE016055-AD07-4DAD-9536-6C8F1793178F}" presName="sibTrans" presStyleCnt="0"/>
      <dgm:spPr/>
      <dgm:t>
        <a:bodyPr/>
        <a:lstStyle/>
        <a:p>
          <a:endParaRPr lang="ru-RU"/>
        </a:p>
      </dgm:t>
    </dgm:pt>
    <dgm:pt modelId="{D31B49EA-2B59-4FCE-9E1F-4D99AB4F6479}" type="pres">
      <dgm:prSet presAssocID="{0F7C24CD-2BC1-4AD2-BA73-61F7E7F036C8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F7289-C037-455A-8B80-90495A1AB3B4}" type="pres">
      <dgm:prSet presAssocID="{BB61A806-E001-445B-A38B-74606AB1D694}" presName="sibTrans" presStyleCnt="0"/>
      <dgm:spPr/>
      <dgm:t>
        <a:bodyPr/>
        <a:lstStyle/>
        <a:p>
          <a:endParaRPr lang="ru-RU"/>
        </a:p>
      </dgm:t>
    </dgm:pt>
    <dgm:pt modelId="{698F302D-425D-4096-A022-9BBB138760FF}" type="pres">
      <dgm:prSet presAssocID="{19D88C1D-D1DF-4F0A-B0E5-48B1148ADCC2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E0A1E-3CD2-41F5-A16C-1A13D0DC7309}" type="pres">
      <dgm:prSet presAssocID="{4549A092-565F-431D-B180-F5157D799D10}" presName="sibTrans" presStyleCnt="0"/>
      <dgm:spPr/>
      <dgm:t>
        <a:bodyPr/>
        <a:lstStyle/>
        <a:p>
          <a:endParaRPr lang="ru-RU"/>
        </a:p>
      </dgm:t>
    </dgm:pt>
    <dgm:pt modelId="{17DA1D42-39E1-4CF5-B7A7-AD4B44D561B7}" type="pres">
      <dgm:prSet presAssocID="{7A25E270-AF82-4806-AB27-98CCA4AE7D29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FF887-3F64-4135-BB83-6B7E1CB68E3C}" type="pres">
      <dgm:prSet presAssocID="{F3D23C51-2B84-4D02-80C6-85175EF45ABB}" presName="sibTrans" presStyleCnt="0"/>
      <dgm:spPr/>
      <dgm:t>
        <a:bodyPr/>
        <a:lstStyle/>
        <a:p>
          <a:endParaRPr lang="ru-RU"/>
        </a:p>
      </dgm:t>
    </dgm:pt>
    <dgm:pt modelId="{1566F66D-DCF0-48E9-B707-DD4030C7A410}" type="pres">
      <dgm:prSet presAssocID="{51F53123-A5ED-4D7B-AEEF-4338210A9BB7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34A5A-D227-4FAE-B428-1A6963486BEA}" type="pres">
      <dgm:prSet presAssocID="{D970FDA3-9641-44DC-B766-E7D657B599CD}" presName="sibTrans" presStyleCnt="0"/>
      <dgm:spPr/>
      <dgm:t>
        <a:bodyPr/>
        <a:lstStyle/>
        <a:p>
          <a:endParaRPr lang="ru-RU"/>
        </a:p>
      </dgm:t>
    </dgm:pt>
    <dgm:pt modelId="{DEF727C5-68FA-4716-A136-315E6631E194}" type="pres">
      <dgm:prSet presAssocID="{7A173D2C-7899-4F5A-876E-7161234DBCD9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25B1-23E3-4DCF-AC93-5380106BCB3E}" type="pres">
      <dgm:prSet presAssocID="{37A6CA8B-B7E1-4114-85B7-036884ACD716}" presName="sibTrans" presStyleCnt="0"/>
      <dgm:spPr/>
      <dgm:t>
        <a:bodyPr/>
        <a:lstStyle/>
        <a:p>
          <a:endParaRPr lang="ru-RU"/>
        </a:p>
      </dgm:t>
    </dgm:pt>
    <dgm:pt modelId="{13E57A30-66EE-4274-AD8F-C20D7F5F7981}" type="pres">
      <dgm:prSet presAssocID="{A83D97C9-8060-4AEA-AA8E-CF002DE0D9EC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E1584-0164-4029-B97A-CE2D112B960B}" type="presOf" srcId="{51F53123-A5ED-4D7B-AEEF-4338210A9BB7}" destId="{1566F66D-DCF0-48E9-B707-DD4030C7A410}" srcOrd="0" destOrd="0" presId="urn:microsoft.com/office/officeart/2005/8/layout/default"/>
    <dgm:cxn modelId="{C52CBD80-589C-4934-B35C-EA3A7E8E4B61}" srcId="{711D6875-FDC0-427A-A4E6-3B00A4179BEA}" destId="{A83D97C9-8060-4AEA-AA8E-CF002DE0D9EC}" srcOrd="13" destOrd="0" parTransId="{658C2E31-A8CA-41A1-B22A-C081E637DF4D}" sibTransId="{A2E75A10-3179-42E6-A8B6-A6A02112E8BF}"/>
    <dgm:cxn modelId="{E9477EF6-0F25-4EAD-8394-2D00E6D7B12D}" type="presOf" srcId="{A83D97C9-8060-4AEA-AA8E-CF002DE0D9EC}" destId="{13E57A30-66EE-4274-AD8F-C20D7F5F7981}" srcOrd="0" destOrd="0" presId="urn:microsoft.com/office/officeart/2005/8/layout/default"/>
    <dgm:cxn modelId="{5996F0C2-23A9-438F-9815-FEECBE910FE3}" srcId="{711D6875-FDC0-427A-A4E6-3B00A4179BEA}" destId="{592F2C5F-BE21-413E-8CA9-A4A7BE2A235C}" srcOrd="5" destOrd="0" parTransId="{708DD370-9643-4D1B-B7C4-6F9FC7471FAA}" sibTransId="{EAA02863-38B3-43CF-8FF1-28EDE22EDC18}"/>
    <dgm:cxn modelId="{E2310C53-5E3A-47FE-BDAD-EBD6CCD1988C}" type="presOf" srcId="{657F75EB-5757-4125-A033-5E9462C37515}" destId="{E26D98FD-624A-482A-A314-CC906E57E1CA}" srcOrd="0" destOrd="0" presId="urn:microsoft.com/office/officeart/2005/8/layout/default"/>
    <dgm:cxn modelId="{ECC50121-7AE2-46A9-992E-1CBE496A88DC}" type="presOf" srcId="{7A25E270-AF82-4806-AB27-98CCA4AE7D29}" destId="{17DA1D42-39E1-4CF5-B7A7-AD4B44D561B7}" srcOrd="0" destOrd="0" presId="urn:microsoft.com/office/officeart/2005/8/layout/default"/>
    <dgm:cxn modelId="{E484B19E-5F65-4B85-AA7C-D91DC7281961}" type="presOf" srcId="{711D6875-FDC0-427A-A4E6-3B00A4179BEA}" destId="{BEBA20DC-38CA-41AA-A821-E9CB3F1F0F90}" srcOrd="0" destOrd="0" presId="urn:microsoft.com/office/officeart/2005/8/layout/default"/>
    <dgm:cxn modelId="{AFA2A5FA-0961-4255-8426-8AD4A2EB78B8}" srcId="{711D6875-FDC0-427A-A4E6-3B00A4179BEA}" destId="{7A173D2C-7899-4F5A-876E-7161234DBCD9}" srcOrd="12" destOrd="0" parTransId="{291F3A46-BA0F-4957-9D1A-7A051452992B}" sibTransId="{37A6CA8B-B7E1-4114-85B7-036884ACD716}"/>
    <dgm:cxn modelId="{03D612CC-FB26-41EC-A313-3EB2C5A9B807}" srcId="{711D6875-FDC0-427A-A4E6-3B00A4179BEA}" destId="{86003595-D286-4425-90FE-0726ED11D22D}" srcOrd="4" destOrd="0" parTransId="{D11B7E1B-5737-4AB0-AF0E-07D9CBF1DA13}" sibTransId="{D0287966-C9ED-4981-8E8C-40A35FC34B0C}"/>
    <dgm:cxn modelId="{9F91362B-641D-4642-902F-92A39B94D4C2}" srcId="{711D6875-FDC0-427A-A4E6-3B00A4179BEA}" destId="{76D2E62D-921B-4F6A-8510-CD616D273C32}" srcOrd="7" destOrd="0" parTransId="{9BEF3CE1-2430-44C4-A4B4-B524FF3BBC14}" sibTransId="{EE016055-AD07-4DAD-9536-6C8F1793178F}"/>
    <dgm:cxn modelId="{0916F6D9-C475-4307-8ED7-BCDE6E218B43}" type="presOf" srcId="{84F035FF-C992-4640-BF54-FA3B681FFE9E}" destId="{A1981139-CD32-4698-A5A7-EC0D5C6FC930}" srcOrd="0" destOrd="0" presId="urn:microsoft.com/office/officeart/2005/8/layout/default"/>
    <dgm:cxn modelId="{BB16D6D9-6010-4E53-AB64-C926C3297B1F}" srcId="{711D6875-FDC0-427A-A4E6-3B00A4179BEA}" destId="{657F75EB-5757-4125-A033-5E9462C37515}" srcOrd="2" destOrd="0" parTransId="{0B7B012A-17C3-423B-93A7-810EDD0CE959}" sibTransId="{E1B43D09-0312-4FB4-8A20-ED1E3ABB13AC}"/>
    <dgm:cxn modelId="{38131E30-1238-47A5-9716-CF18521021E4}" srcId="{711D6875-FDC0-427A-A4E6-3B00A4179BEA}" destId="{A310D872-CB50-4E5E-A4CA-8FD31600F461}" srcOrd="3" destOrd="0" parTransId="{8199D3B8-12AA-44A8-820D-04079E33E892}" sibTransId="{B642F777-7C91-4637-89D9-7F70AA4565E9}"/>
    <dgm:cxn modelId="{99ADA057-EEBB-416A-9E8B-A74BF886A0F0}" srcId="{711D6875-FDC0-427A-A4E6-3B00A4179BEA}" destId="{51F53123-A5ED-4D7B-AEEF-4338210A9BB7}" srcOrd="11" destOrd="0" parTransId="{B79D1998-F6C5-435F-81C0-5EF58A08EBB8}" sibTransId="{D970FDA3-9641-44DC-B766-E7D657B599CD}"/>
    <dgm:cxn modelId="{08E143C7-59B2-4272-A91F-7A9B25DE8BB4}" srcId="{711D6875-FDC0-427A-A4E6-3B00A4179BEA}" destId="{1B4CDF8F-C8AE-4355-B03F-452537BAB125}" srcOrd="6" destOrd="0" parTransId="{1B57B8D0-CFA9-4478-A3D2-5CEC0B78A51F}" sibTransId="{F2936853-874D-4C14-A85A-D299F5CB2DF1}"/>
    <dgm:cxn modelId="{9A6A8608-6B2C-4B79-A875-61711830006F}" type="presOf" srcId="{0F7C24CD-2BC1-4AD2-BA73-61F7E7F036C8}" destId="{D31B49EA-2B59-4FCE-9E1F-4D99AB4F6479}" srcOrd="0" destOrd="0" presId="urn:microsoft.com/office/officeart/2005/8/layout/default"/>
    <dgm:cxn modelId="{1B427B56-42D0-43F4-98B8-B4E1387A53BA}" type="presOf" srcId="{76D2E62D-921B-4F6A-8510-CD616D273C32}" destId="{DCB53695-5F45-45D5-BD60-880474B9C800}" srcOrd="0" destOrd="0" presId="urn:microsoft.com/office/officeart/2005/8/layout/default"/>
    <dgm:cxn modelId="{BE1F2E53-D64A-400A-A3F4-3D2640E2DBD6}" srcId="{711D6875-FDC0-427A-A4E6-3B00A4179BEA}" destId="{19D88C1D-D1DF-4F0A-B0E5-48B1148ADCC2}" srcOrd="9" destOrd="0" parTransId="{38902DE0-255A-4252-AE1D-AEC366374F31}" sibTransId="{4549A092-565F-431D-B180-F5157D799D10}"/>
    <dgm:cxn modelId="{3B427198-C1C3-415D-83D3-FB4338F4CD4A}" type="presOf" srcId="{7A173D2C-7899-4F5A-876E-7161234DBCD9}" destId="{DEF727C5-68FA-4716-A136-315E6631E194}" srcOrd="0" destOrd="0" presId="urn:microsoft.com/office/officeart/2005/8/layout/default"/>
    <dgm:cxn modelId="{EA4BC239-3DBC-4916-A571-ED59FA1B55D0}" srcId="{711D6875-FDC0-427A-A4E6-3B00A4179BEA}" destId="{84F035FF-C992-4640-BF54-FA3B681FFE9E}" srcOrd="0" destOrd="0" parTransId="{BC852870-E5A4-4951-96A5-A80235E86359}" sibTransId="{3FECDAA2-A583-49C8-ABA7-37B51A135515}"/>
    <dgm:cxn modelId="{55C3641D-B751-49FE-927A-2510D8A9F66D}" srcId="{711D6875-FDC0-427A-A4E6-3B00A4179BEA}" destId="{F0FDBF4B-F230-48A0-9A7A-250D269EC042}" srcOrd="1" destOrd="0" parTransId="{00051995-31CB-4603-B89B-1D401B1C5237}" sibTransId="{15E93C6F-7E26-4A90-9C16-1682D887DAC1}"/>
    <dgm:cxn modelId="{6686F4CF-071D-4060-B306-10B24A7781FE}" type="presOf" srcId="{592F2C5F-BE21-413E-8CA9-A4A7BE2A235C}" destId="{B2D86194-F863-4733-B911-932A8E33FB52}" srcOrd="0" destOrd="0" presId="urn:microsoft.com/office/officeart/2005/8/layout/default"/>
    <dgm:cxn modelId="{49854608-67AC-473D-9C5B-AF10E37C8062}" srcId="{711D6875-FDC0-427A-A4E6-3B00A4179BEA}" destId="{0F7C24CD-2BC1-4AD2-BA73-61F7E7F036C8}" srcOrd="8" destOrd="0" parTransId="{A7781460-AB16-43F5-A306-87550113E631}" sibTransId="{BB61A806-E001-445B-A38B-74606AB1D694}"/>
    <dgm:cxn modelId="{1A00F863-2D84-4663-B398-7BA99FB03692}" type="presOf" srcId="{F0FDBF4B-F230-48A0-9A7A-250D269EC042}" destId="{215E0BC5-03EF-4FE5-A4CF-80113F4F3077}" srcOrd="0" destOrd="0" presId="urn:microsoft.com/office/officeart/2005/8/layout/default"/>
    <dgm:cxn modelId="{A7D68891-0C5D-41DB-8B97-71B99DCB5F25}" type="presOf" srcId="{86003595-D286-4425-90FE-0726ED11D22D}" destId="{214B3F27-0B0D-4F99-9EA9-91068DEF8C46}" srcOrd="0" destOrd="0" presId="urn:microsoft.com/office/officeart/2005/8/layout/default"/>
    <dgm:cxn modelId="{8B15AAFA-5D2E-4BF4-80BB-3114525B3CB9}" type="presOf" srcId="{19D88C1D-D1DF-4F0A-B0E5-48B1148ADCC2}" destId="{698F302D-425D-4096-A022-9BBB138760FF}" srcOrd="0" destOrd="0" presId="urn:microsoft.com/office/officeart/2005/8/layout/default"/>
    <dgm:cxn modelId="{33CE86F4-95DB-4461-AAA9-302E31213391}" srcId="{711D6875-FDC0-427A-A4E6-3B00A4179BEA}" destId="{7A25E270-AF82-4806-AB27-98CCA4AE7D29}" srcOrd="10" destOrd="0" parTransId="{3883D15A-1600-4E6C-B39C-CCEFBD8FEB0F}" sibTransId="{F3D23C51-2B84-4D02-80C6-85175EF45ABB}"/>
    <dgm:cxn modelId="{8A9BB431-B194-4628-A158-A6DD2FEE77B9}" type="presOf" srcId="{A310D872-CB50-4E5E-A4CA-8FD31600F461}" destId="{58F2DC83-D982-48E6-8433-77594E1162E7}" srcOrd="0" destOrd="0" presId="urn:microsoft.com/office/officeart/2005/8/layout/default"/>
    <dgm:cxn modelId="{039EA3DF-7AEE-48C7-BA6F-149135EB0F9A}" type="presOf" srcId="{1B4CDF8F-C8AE-4355-B03F-452537BAB125}" destId="{3469661E-7C03-4204-A043-78559D2A972F}" srcOrd="0" destOrd="0" presId="urn:microsoft.com/office/officeart/2005/8/layout/default"/>
    <dgm:cxn modelId="{D119FFC0-3FAC-4DC3-9E00-33311F9CC1C2}" type="presParOf" srcId="{BEBA20DC-38CA-41AA-A821-E9CB3F1F0F90}" destId="{A1981139-CD32-4698-A5A7-EC0D5C6FC930}" srcOrd="0" destOrd="0" presId="urn:microsoft.com/office/officeart/2005/8/layout/default"/>
    <dgm:cxn modelId="{BD887F2B-F2E4-49B3-A6C8-58C06BD337B0}" type="presParOf" srcId="{BEBA20DC-38CA-41AA-A821-E9CB3F1F0F90}" destId="{BA280D61-BE16-464C-9CA7-AEE8FE3043B4}" srcOrd="1" destOrd="0" presId="urn:microsoft.com/office/officeart/2005/8/layout/default"/>
    <dgm:cxn modelId="{B91FFB2C-2A39-4460-A6DB-2801F4CFF827}" type="presParOf" srcId="{BEBA20DC-38CA-41AA-A821-E9CB3F1F0F90}" destId="{215E0BC5-03EF-4FE5-A4CF-80113F4F3077}" srcOrd="2" destOrd="0" presId="urn:microsoft.com/office/officeart/2005/8/layout/default"/>
    <dgm:cxn modelId="{505DD846-D5ED-4540-9BE4-FA418743D0E2}" type="presParOf" srcId="{BEBA20DC-38CA-41AA-A821-E9CB3F1F0F90}" destId="{B1847AEE-599F-488C-AEF3-35B166AA3346}" srcOrd="3" destOrd="0" presId="urn:microsoft.com/office/officeart/2005/8/layout/default"/>
    <dgm:cxn modelId="{1383DBA4-0C12-4138-8E05-8B185120778E}" type="presParOf" srcId="{BEBA20DC-38CA-41AA-A821-E9CB3F1F0F90}" destId="{E26D98FD-624A-482A-A314-CC906E57E1CA}" srcOrd="4" destOrd="0" presId="urn:microsoft.com/office/officeart/2005/8/layout/default"/>
    <dgm:cxn modelId="{BA2FAAC0-67C4-4649-8486-BFB052505B06}" type="presParOf" srcId="{BEBA20DC-38CA-41AA-A821-E9CB3F1F0F90}" destId="{8C278B35-E965-4C0C-B510-A8CDDBB17862}" srcOrd="5" destOrd="0" presId="urn:microsoft.com/office/officeart/2005/8/layout/default"/>
    <dgm:cxn modelId="{F91BF7CF-8A45-4AB0-B7D8-FB55ECA55148}" type="presParOf" srcId="{BEBA20DC-38CA-41AA-A821-E9CB3F1F0F90}" destId="{58F2DC83-D982-48E6-8433-77594E1162E7}" srcOrd="6" destOrd="0" presId="urn:microsoft.com/office/officeart/2005/8/layout/default"/>
    <dgm:cxn modelId="{8C48407B-3A09-4AAC-AE23-C9CD8AAFB0A8}" type="presParOf" srcId="{BEBA20DC-38CA-41AA-A821-E9CB3F1F0F90}" destId="{D6143EB2-F026-4CFF-893A-90B2679200E8}" srcOrd="7" destOrd="0" presId="urn:microsoft.com/office/officeart/2005/8/layout/default"/>
    <dgm:cxn modelId="{4EA3BE8B-E986-4431-AC6F-6763424C9013}" type="presParOf" srcId="{BEBA20DC-38CA-41AA-A821-E9CB3F1F0F90}" destId="{214B3F27-0B0D-4F99-9EA9-91068DEF8C46}" srcOrd="8" destOrd="0" presId="urn:microsoft.com/office/officeart/2005/8/layout/default"/>
    <dgm:cxn modelId="{120C337F-E12D-49E8-9013-7B1C3967B976}" type="presParOf" srcId="{BEBA20DC-38CA-41AA-A821-E9CB3F1F0F90}" destId="{89EDAB75-E928-402D-BD4B-3151A6B1BDA1}" srcOrd="9" destOrd="0" presId="urn:microsoft.com/office/officeart/2005/8/layout/default"/>
    <dgm:cxn modelId="{FE2144FC-2990-4D02-AF0A-73A8DCCEF56D}" type="presParOf" srcId="{BEBA20DC-38CA-41AA-A821-E9CB3F1F0F90}" destId="{B2D86194-F863-4733-B911-932A8E33FB52}" srcOrd="10" destOrd="0" presId="urn:microsoft.com/office/officeart/2005/8/layout/default"/>
    <dgm:cxn modelId="{D6084DAE-A8DD-410B-95A6-3518E5E13FDF}" type="presParOf" srcId="{BEBA20DC-38CA-41AA-A821-E9CB3F1F0F90}" destId="{59CCBAFC-BAF9-4E23-BAA1-B9224FA400FC}" srcOrd="11" destOrd="0" presId="urn:microsoft.com/office/officeart/2005/8/layout/default"/>
    <dgm:cxn modelId="{44962838-BDE4-4E4A-B61A-B30C690A86D9}" type="presParOf" srcId="{BEBA20DC-38CA-41AA-A821-E9CB3F1F0F90}" destId="{3469661E-7C03-4204-A043-78559D2A972F}" srcOrd="12" destOrd="0" presId="urn:microsoft.com/office/officeart/2005/8/layout/default"/>
    <dgm:cxn modelId="{8365DF18-CB5D-4544-ADCF-28CD9F9B0504}" type="presParOf" srcId="{BEBA20DC-38CA-41AA-A821-E9CB3F1F0F90}" destId="{AE4EA552-22D8-41B7-A1D4-1B0718C124DF}" srcOrd="13" destOrd="0" presId="urn:microsoft.com/office/officeart/2005/8/layout/default"/>
    <dgm:cxn modelId="{15936E0D-D991-48B2-9729-04D726E4712E}" type="presParOf" srcId="{BEBA20DC-38CA-41AA-A821-E9CB3F1F0F90}" destId="{DCB53695-5F45-45D5-BD60-880474B9C800}" srcOrd="14" destOrd="0" presId="urn:microsoft.com/office/officeart/2005/8/layout/default"/>
    <dgm:cxn modelId="{1915F8B1-4706-4A97-AA60-D832387E4731}" type="presParOf" srcId="{BEBA20DC-38CA-41AA-A821-E9CB3F1F0F90}" destId="{89DF4660-3773-46F6-95F2-3CA0A9358526}" srcOrd="15" destOrd="0" presId="urn:microsoft.com/office/officeart/2005/8/layout/default"/>
    <dgm:cxn modelId="{E29005C3-E2B5-491F-A480-6DA5D2D31EC1}" type="presParOf" srcId="{BEBA20DC-38CA-41AA-A821-E9CB3F1F0F90}" destId="{D31B49EA-2B59-4FCE-9E1F-4D99AB4F6479}" srcOrd="16" destOrd="0" presId="urn:microsoft.com/office/officeart/2005/8/layout/default"/>
    <dgm:cxn modelId="{03624D22-58BF-45A0-80B4-6FB8AE3AAFDB}" type="presParOf" srcId="{BEBA20DC-38CA-41AA-A821-E9CB3F1F0F90}" destId="{962F7289-C037-455A-8B80-90495A1AB3B4}" srcOrd="17" destOrd="0" presId="urn:microsoft.com/office/officeart/2005/8/layout/default"/>
    <dgm:cxn modelId="{73B9D3C5-4650-428D-9579-B21908DED162}" type="presParOf" srcId="{BEBA20DC-38CA-41AA-A821-E9CB3F1F0F90}" destId="{698F302D-425D-4096-A022-9BBB138760FF}" srcOrd="18" destOrd="0" presId="urn:microsoft.com/office/officeart/2005/8/layout/default"/>
    <dgm:cxn modelId="{B37A69DE-76A2-4854-A22D-16CF844B7C61}" type="presParOf" srcId="{BEBA20DC-38CA-41AA-A821-E9CB3F1F0F90}" destId="{99EE0A1E-3CD2-41F5-A16C-1A13D0DC7309}" srcOrd="19" destOrd="0" presId="urn:microsoft.com/office/officeart/2005/8/layout/default"/>
    <dgm:cxn modelId="{A5B00438-8BB1-4158-B286-46E77F473F92}" type="presParOf" srcId="{BEBA20DC-38CA-41AA-A821-E9CB3F1F0F90}" destId="{17DA1D42-39E1-4CF5-B7A7-AD4B44D561B7}" srcOrd="20" destOrd="0" presId="urn:microsoft.com/office/officeart/2005/8/layout/default"/>
    <dgm:cxn modelId="{72D128FD-904B-4289-8E5D-0390BB0914B9}" type="presParOf" srcId="{BEBA20DC-38CA-41AA-A821-E9CB3F1F0F90}" destId="{D4BFF887-3F64-4135-BB83-6B7E1CB68E3C}" srcOrd="21" destOrd="0" presId="urn:microsoft.com/office/officeart/2005/8/layout/default"/>
    <dgm:cxn modelId="{3E54ED8D-A91B-41BD-B287-13F121A5CB76}" type="presParOf" srcId="{BEBA20DC-38CA-41AA-A821-E9CB3F1F0F90}" destId="{1566F66D-DCF0-48E9-B707-DD4030C7A410}" srcOrd="22" destOrd="0" presId="urn:microsoft.com/office/officeart/2005/8/layout/default"/>
    <dgm:cxn modelId="{30BEB701-7D6B-429A-9A2B-1427ECB7FA52}" type="presParOf" srcId="{BEBA20DC-38CA-41AA-A821-E9CB3F1F0F90}" destId="{F6F34A5A-D227-4FAE-B428-1A6963486BEA}" srcOrd="23" destOrd="0" presId="urn:microsoft.com/office/officeart/2005/8/layout/default"/>
    <dgm:cxn modelId="{FA83FF88-D793-437E-AE6B-851F4C26C557}" type="presParOf" srcId="{BEBA20DC-38CA-41AA-A821-E9CB3F1F0F90}" destId="{DEF727C5-68FA-4716-A136-315E6631E194}" srcOrd="24" destOrd="0" presId="urn:microsoft.com/office/officeart/2005/8/layout/default"/>
    <dgm:cxn modelId="{C143A969-910D-4E7D-BF2D-88B191309EAB}" type="presParOf" srcId="{BEBA20DC-38CA-41AA-A821-E9CB3F1F0F90}" destId="{170025B1-23E3-4DCF-AC93-5380106BCB3E}" srcOrd="25" destOrd="0" presId="urn:microsoft.com/office/officeart/2005/8/layout/default"/>
    <dgm:cxn modelId="{1375AB47-403B-4506-9B59-6AE180A53D6E}" type="presParOf" srcId="{BEBA20DC-38CA-41AA-A821-E9CB3F1F0F90}" destId="{13E57A30-66EE-4274-AD8F-C20D7F5F798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4C341-7CBD-4BF2-B93C-8C0CE10A53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4D577-07D3-46ED-A81A-D63F00518F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03.12.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A4CAE-59BF-43B4-BB84-9658930D295E}" type="parTrans" cxnId="{42A5B891-B44B-4868-A5E8-1AC9B78F6574}">
      <dgm:prSet/>
      <dgm:spPr/>
      <dgm:t>
        <a:bodyPr/>
        <a:lstStyle/>
        <a:p>
          <a:endParaRPr lang="ru-RU"/>
        </a:p>
      </dgm:t>
    </dgm:pt>
    <dgm:pt modelId="{320258A6-C852-48B6-8EB9-6154A88DAD75}" type="sibTrans" cxnId="{42A5B891-B44B-4868-A5E8-1AC9B78F6574}">
      <dgm:prSet/>
      <dgm:spPr/>
      <dgm:t>
        <a:bodyPr/>
        <a:lstStyle/>
        <a:p>
          <a:endParaRPr lang="ru-RU"/>
        </a:p>
      </dgm:t>
    </dgm:pt>
    <dgm:pt modelId="{967AAADD-61FB-45F1-A271-8657778DAE5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03.12</a:t>
          </a:r>
          <a:r>
            <a:rPr lang="ru-RU" dirty="0" smtClean="0"/>
            <a:t>                                                                        </a:t>
          </a:r>
          <a:endParaRPr lang="ru-RU" dirty="0"/>
        </a:p>
      </dgm:t>
    </dgm:pt>
    <dgm:pt modelId="{A635456E-B7F5-449A-9291-CF94CF31693C}" type="parTrans" cxnId="{21DCEE7C-9C8D-4AC7-B6DA-C42F5DBD58CA}">
      <dgm:prSet/>
      <dgm:spPr/>
      <dgm:t>
        <a:bodyPr/>
        <a:lstStyle/>
        <a:p>
          <a:endParaRPr lang="ru-RU"/>
        </a:p>
      </dgm:t>
    </dgm:pt>
    <dgm:pt modelId="{FE062E15-8198-4293-B5A6-36B3EC36791D}" type="sibTrans" cxnId="{21DCEE7C-9C8D-4AC7-B6DA-C42F5DBD58CA}">
      <dgm:prSet/>
      <dgm:spPr/>
      <dgm:t>
        <a:bodyPr/>
        <a:lstStyle/>
        <a:p>
          <a:endParaRPr lang="ru-RU"/>
        </a:p>
      </dgm:t>
    </dgm:pt>
    <dgm:pt modelId="{B4410026-BC58-4AD4-9675-D3CA48338A8F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Контроль  правильности заполнения бланков участниками и организаторами. </a:t>
          </a:r>
          <a:endParaRPr lang="ru-RU" dirty="0"/>
        </a:p>
      </dgm:t>
    </dgm:pt>
    <dgm:pt modelId="{E886EA84-E925-4798-A68F-DA4117AAFA96}" type="parTrans" cxnId="{8F0E56D1-C315-473A-835C-6E5DDBAB740A}">
      <dgm:prSet/>
      <dgm:spPr/>
      <dgm:t>
        <a:bodyPr/>
        <a:lstStyle/>
        <a:p>
          <a:endParaRPr lang="ru-RU"/>
        </a:p>
      </dgm:t>
    </dgm:pt>
    <dgm:pt modelId="{811E06F8-B250-4306-B600-5644C842E290}" type="sibTrans" cxnId="{8F0E56D1-C315-473A-835C-6E5DDBAB740A}">
      <dgm:prSet/>
      <dgm:spPr/>
      <dgm:t>
        <a:bodyPr/>
        <a:lstStyle/>
        <a:p>
          <a:endParaRPr lang="ru-RU"/>
        </a:p>
      </dgm:t>
    </dgm:pt>
    <dgm:pt modelId="{A4F4DB50-252F-4DDC-9323-A4C9804361CF}">
      <dgm:prSet custT="1"/>
      <dgm:spPr/>
      <dgm:t>
        <a:bodyPr/>
        <a:lstStyle/>
        <a:p>
          <a:pPr rtl="0"/>
          <a:r>
            <a:rPr lang="ru-RU" sz="1100" dirty="0" smtClean="0"/>
            <a:t>1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Подготовка персонала.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33C1B-5CF3-48F9-BB61-C2EB35C857E2}" type="parTrans" cxnId="{FDE46A22-0012-44F3-8E77-B2C0891377AB}">
      <dgm:prSet/>
      <dgm:spPr/>
      <dgm:t>
        <a:bodyPr/>
        <a:lstStyle/>
        <a:p>
          <a:endParaRPr lang="ru-RU"/>
        </a:p>
      </dgm:t>
    </dgm:pt>
    <dgm:pt modelId="{7D985D8A-E935-437B-B908-6C8D30974562}" type="sibTrans" cxnId="{FDE46A22-0012-44F3-8E77-B2C0891377AB}">
      <dgm:prSet/>
      <dgm:spPr/>
      <dgm:t>
        <a:bodyPr/>
        <a:lstStyle/>
        <a:p>
          <a:endParaRPr lang="ru-RU"/>
        </a:p>
      </dgm:t>
    </dgm:pt>
    <dgm:pt modelId="{C0BAB37D-F8BE-4E5C-B517-0B74BFACDA06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Подготовка аудиторий.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B44E-31AC-4A36-9C35-9F8BB748BF6E}" type="parTrans" cxnId="{F7B23427-97E1-494A-A611-3D433A1BA7B6}">
      <dgm:prSet/>
      <dgm:spPr/>
      <dgm:t>
        <a:bodyPr/>
        <a:lstStyle/>
        <a:p>
          <a:endParaRPr lang="ru-RU"/>
        </a:p>
      </dgm:t>
    </dgm:pt>
    <dgm:pt modelId="{D311469E-1D3B-4510-871C-BAC7D007E3B9}" type="sibTrans" cxnId="{F7B23427-97E1-494A-A611-3D433A1BA7B6}">
      <dgm:prSet/>
      <dgm:spPr/>
      <dgm:t>
        <a:bodyPr/>
        <a:lstStyle/>
        <a:p>
          <a:endParaRPr lang="ru-RU"/>
        </a:p>
      </dgm:t>
    </dgm:pt>
    <dgm:pt modelId="{D49D3EE4-46E9-4D9C-9141-FF89EAB11D2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Подготовка оборудования и материалов (орфографические и толковые словари)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A1920-8B56-477C-B8D6-70F21AC93BF8}" type="parTrans" cxnId="{CAEBAD46-139C-4A60-9B8F-F25BF0CEF20C}">
      <dgm:prSet/>
      <dgm:spPr/>
      <dgm:t>
        <a:bodyPr/>
        <a:lstStyle/>
        <a:p>
          <a:endParaRPr lang="ru-RU"/>
        </a:p>
      </dgm:t>
    </dgm:pt>
    <dgm:pt modelId="{E6BAED08-632F-4B93-9E6E-C0EB4E3D4AB2}" type="sibTrans" cxnId="{CAEBAD46-139C-4A60-9B8F-F25BF0CEF20C}">
      <dgm:prSet/>
      <dgm:spPr/>
      <dgm:t>
        <a:bodyPr/>
        <a:lstStyle/>
        <a:p>
          <a:endParaRPr lang="ru-RU"/>
        </a:p>
      </dgm:t>
    </dgm:pt>
    <dgm:pt modelId="{E0F9A9CF-E9A8-49DA-BB1D-EF35DDC49C7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4.Печать бланков  ИС(И)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CA6EF-6108-445D-9747-DCB11AF4FF7A}" type="parTrans" cxnId="{5CFF3C41-28A9-4706-8E22-DD94AE814A30}">
      <dgm:prSet/>
      <dgm:spPr/>
      <dgm:t>
        <a:bodyPr/>
        <a:lstStyle/>
        <a:p>
          <a:endParaRPr lang="ru-RU"/>
        </a:p>
      </dgm:t>
    </dgm:pt>
    <dgm:pt modelId="{144BF64B-E151-4FDC-BDFD-6FA6E1F1A177}" type="sibTrans" cxnId="{5CFF3C41-28A9-4706-8E22-DD94AE814A30}">
      <dgm:prSet/>
      <dgm:spPr/>
      <dgm:t>
        <a:bodyPr/>
        <a:lstStyle/>
        <a:p>
          <a:endParaRPr lang="ru-RU"/>
        </a:p>
      </dgm:t>
    </dgm:pt>
    <dgm:pt modelId="{319D6507-FD28-456B-91B3-82CB9C45C40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5.Подготовка форм: ИС-04–списки участников, ИС-05–ведомость проведения, ИС-06–протокол проверки, ИС-07–ведомость коррекции.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A2F6E-2A3B-48D0-A2BD-8D2421F05ED2}" type="parTrans" cxnId="{9E5E5B68-C8BA-45D8-9F3E-6B2CF85DD647}">
      <dgm:prSet/>
      <dgm:spPr/>
      <dgm:t>
        <a:bodyPr/>
        <a:lstStyle/>
        <a:p>
          <a:endParaRPr lang="ru-RU"/>
        </a:p>
      </dgm:t>
    </dgm:pt>
    <dgm:pt modelId="{705D2121-656F-430A-A283-CB8904AD58EB}" type="sibTrans" cxnId="{9E5E5B68-C8BA-45D8-9F3E-6B2CF85DD647}">
      <dgm:prSet/>
      <dgm:spPr/>
      <dgm:t>
        <a:bodyPr/>
        <a:lstStyle/>
        <a:p>
          <a:endParaRPr lang="ru-RU"/>
        </a:p>
      </dgm:t>
    </dgm:pt>
    <dgm:pt modelId="{AB404D7E-34EB-46D9-8A93-57E5C0855C7C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!!! ОО СПО, СОШ УФСИН и ВСШ№1 получают бланки и формы из РЦОИ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FDB82-99CE-436C-887A-EA80DC3FB0D3}" type="parTrans" cxnId="{5788CFF9-895B-4A25-9BC7-5FA26F147BCB}">
      <dgm:prSet/>
      <dgm:spPr/>
      <dgm:t>
        <a:bodyPr/>
        <a:lstStyle/>
        <a:p>
          <a:endParaRPr lang="ru-RU"/>
        </a:p>
      </dgm:t>
    </dgm:pt>
    <dgm:pt modelId="{C252A409-EBB6-4B5A-9501-EDD17B9072D3}" type="sibTrans" cxnId="{5788CFF9-895B-4A25-9BC7-5FA26F147BCB}">
      <dgm:prSet/>
      <dgm:spPr/>
      <dgm:t>
        <a:bodyPr/>
        <a:lstStyle/>
        <a:p>
          <a:endParaRPr lang="ru-RU"/>
        </a:p>
      </dgm:t>
    </dgm:pt>
    <dgm:pt modelId="{37E0C4F3-4805-4BD1-BE0F-FBB4E7A1570F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Проверить готовность учебных кабинетов.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9B18F-9DC3-40AA-A5C6-2E4BC2ECC459}" type="parTrans" cxnId="{5EF187C2-D77D-4384-B019-876CE6284656}">
      <dgm:prSet/>
      <dgm:spPr/>
      <dgm:t>
        <a:bodyPr/>
        <a:lstStyle/>
        <a:p>
          <a:endParaRPr lang="ru-RU"/>
        </a:p>
      </dgm:t>
    </dgm:pt>
    <dgm:pt modelId="{F808B42A-D35C-4E25-A335-D29CC1BBFD5E}" type="sibTrans" cxnId="{5EF187C2-D77D-4384-B019-876CE6284656}">
      <dgm:prSet/>
      <dgm:spPr/>
      <dgm:t>
        <a:bodyPr/>
        <a:lstStyle/>
        <a:p>
          <a:endParaRPr lang="ru-RU"/>
        </a:p>
      </dgm:t>
    </dgm:pt>
    <dgm:pt modelId="{92AFBB88-DA6B-4EB1-9A26-566C6561196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Провести распределение и инструктаж персонала</a:t>
          </a:r>
        </a:p>
      </dgm:t>
    </dgm:pt>
    <dgm:pt modelId="{D539EAD0-1889-4FDC-AE7F-2C8D95046B2D}" type="parTrans" cxnId="{ACEB8DD2-4353-4192-9CCB-F399F6F873DF}">
      <dgm:prSet/>
      <dgm:spPr/>
      <dgm:t>
        <a:bodyPr/>
        <a:lstStyle/>
        <a:p>
          <a:endParaRPr lang="ru-RU"/>
        </a:p>
      </dgm:t>
    </dgm:pt>
    <dgm:pt modelId="{2BE84F03-0092-4A5F-95D6-BB643EF2AE23}" type="sibTrans" cxnId="{ACEB8DD2-4353-4192-9CCB-F399F6F873DF}">
      <dgm:prSet/>
      <dgm:spPr/>
      <dgm:t>
        <a:bodyPr/>
        <a:lstStyle/>
        <a:p>
          <a:endParaRPr lang="ru-RU"/>
        </a:p>
      </dgm:t>
    </dgm:pt>
    <dgm:pt modelId="{ECD2FF33-67B6-4CD7-9A98-142ED53227E6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Выдать организаторам инструкции, формы отчетности, черновики, словари, </a:t>
          </a:r>
          <a:r>
            <a:rPr lang="ru-RU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гелевые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ручки.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88003-2499-4675-AF8E-F358483A43C1}" type="parTrans" cxnId="{B5B036F1-FBF0-4458-8461-F020998724D4}">
      <dgm:prSet/>
      <dgm:spPr/>
      <dgm:t>
        <a:bodyPr/>
        <a:lstStyle/>
        <a:p>
          <a:endParaRPr lang="ru-RU"/>
        </a:p>
      </dgm:t>
    </dgm:pt>
    <dgm:pt modelId="{C77E2B89-734F-4868-AB34-A4CAADE442E3}" type="sibTrans" cxnId="{B5B036F1-FBF0-4458-8461-F020998724D4}">
      <dgm:prSet/>
      <dgm:spPr/>
      <dgm:t>
        <a:bodyPr/>
        <a:lstStyle/>
        <a:p>
          <a:endParaRPr lang="ru-RU"/>
        </a:p>
      </dgm:t>
    </dgm:pt>
    <dgm:pt modelId="{C09F422F-12B1-4F31-B951-9A697A98EB79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Выдать комплекты бланков по количеству участников, конверты для упаковки (см. формы сопроводительных бланков прошлого года);</a:t>
          </a:r>
        </a:p>
      </dgm:t>
    </dgm:pt>
    <dgm:pt modelId="{77F8ABDE-DDBA-4CC3-B3A4-98DC229CB851}" type="parTrans" cxnId="{93A56D53-62A0-41D0-BF06-7E10196FEFA3}">
      <dgm:prSet/>
      <dgm:spPr/>
      <dgm:t>
        <a:bodyPr/>
        <a:lstStyle/>
        <a:p>
          <a:endParaRPr lang="ru-RU"/>
        </a:p>
      </dgm:t>
    </dgm:pt>
    <dgm:pt modelId="{904A76C4-5C02-4A38-91E5-5DFC977E4464}" type="sibTrans" cxnId="{93A56D53-62A0-41D0-BF06-7E10196FEFA3}">
      <dgm:prSet/>
      <dgm:spPr/>
      <dgm:t>
        <a:bodyPr/>
        <a:lstStyle/>
        <a:p>
          <a:endParaRPr lang="ru-RU"/>
        </a:p>
      </dgm:t>
    </dgm:pt>
    <dgm:pt modelId="{3C1FDA2E-ED88-4E22-82AC-0DB1E797EFF0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Организовать размещение участников и  проведение инструктажа с ними.</a:t>
          </a:r>
        </a:p>
      </dgm:t>
    </dgm:pt>
    <dgm:pt modelId="{3DA5DAA4-F9AA-40D1-A2A0-B770E242A8C8}" type="parTrans" cxnId="{8B443E25-B59E-40A4-83B1-E189FF322FDA}">
      <dgm:prSet/>
      <dgm:spPr/>
      <dgm:t>
        <a:bodyPr/>
        <a:lstStyle/>
        <a:p>
          <a:endParaRPr lang="ru-RU"/>
        </a:p>
      </dgm:t>
    </dgm:pt>
    <dgm:pt modelId="{236A8DFB-0A17-4A54-ADB5-6CA3EBAB9992}" type="sibTrans" cxnId="{8B443E25-B59E-40A4-83B1-E189FF322FDA}">
      <dgm:prSet/>
      <dgm:spPr/>
      <dgm:t>
        <a:bodyPr/>
        <a:lstStyle/>
        <a:p>
          <a:endParaRPr lang="ru-RU"/>
        </a:p>
      </dgm:t>
    </dgm:pt>
    <dgm:pt modelId="{CB392AD4-5769-4765-86E5-68A8216BAC0C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В </a:t>
          </a:r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9.45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получить темы сочинений (</a:t>
          </a:r>
          <a:r>
            <a: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topic.rustest.ru</a:t>
          </a:r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и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тексты изложений из РЦОИ или ОИВ и передать в аудитории проведения.</a:t>
          </a:r>
        </a:p>
      </dgm:t>
    </dgm:pt>
    <dgm:pt modelId="{4905F9EA-35EA-47F8-B3D2-91118641EAE5}" type="parTrans" cxnId="{CCA540EF-D6DB-465A-AF47-4962741C93AF}">
      <dgm:prSet/>
      <dgm:spPr/>
      <dgm:t>
        <a:bodyPr/>
        <a:lstStyle/>
        <a:p>
          <a:endParaRPr lang="ru-RU"/>
        </a:p>
      </dgm:t>
    </dgm:pt>
    <dgm:pt modelId="{37E97217-134C-4258-9EA3-AA8B1A3BBA3F}" type="sibTrans" cxnId="{CCA540EF-D6DB-465A-AF47-4962741C93AF}">
      <dgm:prSet/>
      <dgm:spPr/>
      <dgm:t>
        <a:bodyPr/>
        <a:lstStyle/>
        <a:p>
          <a:endParaRPr lang="ru-RU"/>
        </a:p>
      </dgm:t>
    </dgm:pt>
    <dgm:pt modelId="{C91E8899-0AEA-445C-B8D5-DD63D6164FA0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7.Провести  ИС(И) </a:t>
          </a:r>
        </a:p>
      </dgm:t>
    </dgm:pt>
    <dgm:pt modelId="{7B593E9B-B3F4-4CC4-8F8D-A2F2C8AA8858}" type="parTrans" cxnId="{8B8ED603-C4A6-4076-9EDC-A6EA2355860B}">
      <dgm:prSet/>
      <dgm:spPr/>
      <dgm:t>
        <a:bodyPr/>
        <a:lstStyle/>
        <a:p>
          <a:endParaRPr lang="ru-RU"/>
        </a:p>
      </dgm:t>
    </dgm:pt>
    <dgm:pt modelId="{926F743B-883F-4F1F-BA52-AAC6178A50C8}" type="sibTrans" cxnId="{8B8ED603-C4A6-4076-9EDC-A6EA2355860B}">
      <dgm:prSet/>
      <dgm:spPr/>
      <dgm:t>
        <a:bodyPr/>
        <a:lstStyle/>
        <a:p>
          <a:endParaRPr lang="ru-RU"/>
        </a:p>
      </dgm:t>
    </dgm:pt>
    <dgm:pt modelId="{FD6F756C-92F3-4C51-8DB0-B721C5FAFCEB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Принятие  экзаменационных материалов: </a:t>
          </a:r>
          <a:r>
            <a:rPr lang="ru-RU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поаудиторно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упакованных бланков, черновиков (файлы), форм отчетности и др. </a:t>
          </a:r>
        </a:p>
      </dgm:t>
    </dgm:pt>
    <dgm:pt modelId="{B7E64E69-B071-47A8-BE9B-40125D984FF8}" type="parTrans" cxnId="{5546075D-B4DA-4CC0-B0D5-9BA5389F405D}">
      <dgm:prSet/>
      <dgm:spPr/>
      <dgm:t>
        <a:bodyPr/>
        <a:lstStyle/>
        <a:p>
          <a:endParaRPr lang="ru-RU"/>
        </a:p>
      </dgm:t>
    </dgm:pt>
    <dgm:pt modelId="{78257BBD-EC97-43EE-94AD-A9911FCBBC7C}" type="sibTrans" cxnId="{5546075D-B4DA-4CC0-B0D5-9BA5389F405D}">
      <dgm:prSet/>
      <dgm:spPr/>
      <dgm:t>
        <a:bodyPr/>
        <a:lstStyle/>
        <a:p>
          <a:endParaRPr lang="ru-RU"/>
        </a:p>
      </dgm:t>
    </dgm:pt>
    <dgm:pt modelId="{8E43286E-5DE7-406B-9CD1-FD7C72A00E6E}">
      <dgm:prSet/>
      <dgm:spPr/>
      <dgm:t>
        <a:bodyPr/>
        <a:lstStyle/>
        <a:p>
          <a:r>
            <a:rPr lang="ru-RU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Контроль  правильность заполнения  форм отчетности  ИС-05 – ведомостей  проведения, частичное заполнение ИС-06 и пр.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0ACC8-01F6-4BC0-85DF-C1993B702D27}" type="parTrans" cxnId="{8AF86807-3FA6-4180-BFD5-FAA3294CED80}">
      <dgm:prSet/>
      <dgm:spPr/>
      <dgm:t>
        <a:bodyPr/>
        <a:lstStyle/>
        <a:p>
          <a:endParaRPr lang="ru-RU"/>
        </a:p>
      </dgm:t>
    </dgm:pt>
    <dgm:pt modelId="{4D36BEE9-F0C5-438E-80F4-E976D48BDAF3}" type="sibTrans" cxnId="{8AF86807-3FA6-4180-BFD5-FAA3294CED80}">
      <dgm:prSet/>
      <dgm:spPr/>
      <dgm:t>
        <a:bodyPr/>
        <a:lstStyle/>
        <a:p>
          <a:endParaRPr lang="ru-RU"/>
        </a:p>
      </dgm:t>
    </dgm:pt>
    <dgm:pt modelId="{EB81AB83-41DF-4E51-93D2-C50D7F522D65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Копирование оригиналов заполненных бланков ИС(И);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FCBBF-ED3C-4A4B-8351-7927ACADC550}" type="parTrans" cxnId="{A11840AC-BAC0-4D88-A52B-5E160824E080}">
      <dgm:prSet/>
      <dgm:spPr/>
      <dgm:t>
        <a:bodyPr/>
        <a:lstStyle/>
        <a:p>
          <a:endParaRPr lang="ru-RU"/>
        </a:p>
      </dgm:t>
    </dgm:pt>
    <dgm:pt modelId="{BB8B70E8-6545-431C-A309-E29E3DA9C1A9}" type="sibTrans" cxnId="{A11840AC-BAC0-4D88-A52B-5E160824E080}">
      <dgm:prSet/>
      <dgm:spPr/>
      <dgm:t>
        <a:bodyPr/>
        <a:lstStyle/>
        <a:p>
          <a:endParaRPr lang="ru-RU"/>
        </a:p>
      </dgm:t>
    </dgm:pt>
    <dgm:pt modelId="{065F75E6-4178-49F4-A6A5-95C308D96169}">
      <dgm:prSet/>
      <dgm:spPr/>
      <dgm:t>
        <a:bodyPr/>
        <a:lstStyle/>
        <a:p>
          <a:r>
            <a:rPr lang="ru-RU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Передача конвертов  с оригиналами работ,  копиями бланков и форм отчётности в МПК (приказ №914  п.4, 8)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7765D-42F0-49D6-B5B6-B5B521C90475}" type="parTrans" cxnId="{33685941-273A-4DA1-BF13-72053B5CA86F}">
      <dgm:prSet/>
      <dgm:spPr/>
      <dgm:t>
        <a:bodyPr/>
        <a:lstStyle/>
        <a:p>
          <a:endParaRPr lang="ru-RU"/>
        </a:p>
      </dgm:t>
    </dgm:pt>
    <dgm:pt modelId="{A9C54F3F-5C6B-444F-8E62-536708FB30D9}" type="sibTrans" cxnId="{33685941-273A-4DA1-BF13-72053B5CA86F}">
      <dgm:prSet/>
      <dgm:spPr/>
      <dgm:t>
        <a:bodyPr/>
        <a:lstStyle/>
        <a:p>
          <a:endParaRPr lang="ru-RU"/>
        </a:p>
      </dgm:t>
    </dgm:pt>
    <dgm:pt modelId="{C6993719-FA79-4C10-8317-99E50126328F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!!!Не копируются бланки тех, кто не завершил работу или был удален (их бланки вместе с ИС-08 или ИС-09 передаются в МПК для сканирования)</a:t>
          </a:r>
          <a:endParaRPr lang="ru-RU" alt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31F2F-B2FD-4E92-8A88-2B67C57149DF}" type="parTrans" cxnId="{0A6A0AF8-AC8A-4100-A2FB-3C1F25DA8684}">
      <dgm:prSet/>
      <dgm:spPr/>
      <dgm:t>
        <a:bodyPr/>
        <a:lstStyle/>
        <a:p>
          <a:endParaRPr lang="ru-RU"/>
        </a:p>
      </dgm:t>
    </dgm:pt>
    <dgm:pt modelId="{F017845C-B9D0-4FDD-9913-A2CAE0768939}" type="sibTrans" cxnId="{0A6A0AF8-AC8A-4100-A2FB-3C1F25DA8684}">
      <dgm:prSet/>
      <dgm:spPr/>
      <dgm:t>
        <a:bodyPr/>
        <a:lstStyle/>
        <a:p>
          <a:endParaRPr lang="ru-RU"/>
        </a:p>
      </dgm:t>
    </dgm:pt>
    <dgm:pt modelId="{FA22E94F-1BBA-4F25-9302-436251E28FA2}">
      <dgm:prSet/>
      <dgm:spPr/>
      <dgm:t>
        <a:bodyPr/>
        <a:lstStyle/>
        <a:p>
          <a:pPr rtl="0"/>
          <a:endParaRPr lang="ru-RU"/>
        </a:p>
      </dgm:t>
    </dgm:pt>
    <dgm:pt modelId="{EA66B282-FAA6-41EC-9F06-772A4BF5ADBF}" type="sibTrans" cxnId="{ED65F041-BEEF-4C40-9BA4-B89AAF7D75E8}">
      <dgm:prSet/>
      <dgm:spPr/>
      <dgm:t>
        <a:bodyPr/>
        <a:lstStyle/>
        <a:p>
          <a:endParaRPr lang="ru-RU"/>
        </a:p>
      </dgm:t>
    </dgm:pt>
    <dgm:pt modelId="{2FF510D2-C5C8-4C71-9A3A-1027EF2F868F}" type="parTrans" cxnId="{ED65F041-BEEF-4C40-9BA4-B89AAF7D75E8}">
      <dgm:prSet/>
      <dgm:spPr/>
      <dgm:t>
        <a:bodyPr/>
        <a:lstStyle/>
        <a:p>
          <a:endParaRPr lang="ru-RU"/>
        </a:p>
      </dgm:t>
    </dgm:pt>
    <dgm:pt modelId="{C9B485D9-7DE9-4810-80EF-41F5FE093C6D}" type="pres">
      <dgm:prSet presAssocID="{4BA4C341-7CBD-4BF2-B93C-8C0CE10A53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C3082B-F24E-4B65-9003-4A1D4674155A}" type="pres">
      <dgm:prSet presAssocID="{5E44D577-07D3-46ED-A81A-D63F00518FE0}" presName="compNode" presStyleCnt="0"/>
      <dgm:spPr/>
    </dgm:pt>
    <dgm:pt modelId="{A39B3C98-5749-45A4-94E5-1DBD3B32D2F4}" type="pres">
      <dgm:prSet presAssocID="{5E44D577-07D3-46ED-A81A-D63F00518FE0}" presName="childRect" presStyleLbl="bgAcc1" presStyleIdx="0" presStyleCnt="3" custScaleY="20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F57D2-F280-41BC-8511-284F61AD68C8}" type="pres">
      <dgm:prSet presAssocID="{5E44D577-07D3-46ED-A81A-D63F00518F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8F8D0-1B73-4A55-BC71-A416FD5D9E06}" type="pres">
      <dgm:prSet presAssocID="{5E44D577-07D3-46ED-A81A-D63F00518FE0}" presName="parentRect" presStyleLbl="alignNode1" presStyleIdx="0" presStyleCnt="3" custScaleY="60796"/>
      <dgm:spPr/>
      <dgm:t>
        <a:bodyPr/>
        <a:lstStyle/>
        <a:p>
          <a:endParaRPr lang="ru-RU"/>
        </a:p>
      </dgm:t>
    </dgm:pt>
    <dgm:pt modelId="{263F3389-FE24-4184-9D0F-C3ED4BE736A0}" type="pres">
      <dgm:prSet presAssocID="{5E44D577-07D3-46ED-A81A-D63F00518FE0}" presName="adorn" presStyleLbl="fgAccFollowNode1" presStyleIdx="0" presStyleCnt="3"/>
      <dgm:spPr>
        <a:solidFill>
          <a:srgbClr val="FF0000">
            <a:alpha val="90000"/>
          </a:srgbClr>
        </a:solidFill>
      </dgm:spPr>
    </dgm:pt>
    <dgm:pt modelId="{538397E2-F2AB-47A8-A8C9-B6E51BCEF51B}" type="pres">
      <dgm:prSet presAssocID="{320258A6-C852-48B6-8EB9-6154A88DAD7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336E6A-13A9-4C6A-8399-B9C52BA654F8}" type="pres">
      <dgm:prSet presAssocID="{967AAADD-61FB-45F1-A271-8657778DAE53}" presName="compNode" presStyleCnt="0"/>
      <dgm:spPr/>
    </dgm:pt>
    <dgm:pt modelId="{99E5A9DA-E80A-43A5-B48E-E6559B9B5098}" type="pres">
      <dgm:prSet presAssocID="{967AAADD-61FB-45F1-A271-8657778DAE53}" presName="childRect" presStyleLbl="bgAcc1" presStyleIdx="1" presStyleCnt="3" custScaleY="20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8FB14-98D3-45D6-BDDD-A8D91CE82E5B}" type="pres">
      <dgm:prSet presAssocID="{967AAADD-61FB-45F1-A271-8657778DAE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1203D-4765-42F0-83D4-79EE5344CD4F}" type="pres">
      <dgm:prSet presAssocID="{967AAADD-61FB-45F1-A271-8657778DAE53}" presName="parentRect" presStyleLbl="alignNode1" presStyleIdx="1" presStyleCnt="3" custAng="10800000" custFlipVert="1" custScaleY="42849" custLinFactNeighborX="4487" custLinFactNeighborY="63815"/>
      <dgm:spPr/>
      <dgm:t>
        <a:bodyPr/>
        <a:lstStyle/>
        <a:p>
          <a:endParaRPr lang="ru-RU"/>
        </a:p>
      </dgm:t>
    </dgm:pt>
    <dgm:pt modelId="{B7FB2809-3175-4536-97A7-5906FAE268A6}" type="pres">
      <dgm:prSet presAssocID="{967AAADD-61FB-45F1-A271-8657778DAE53}" presName="adorn" presStyleLbl="fgAccFollowNode1" presStyleIdx="1" presStyleCnt="3"/>
      <dgm:spPr>
        <a:solidFill>
          <a:srgbClr val="FF0000">
            <a:alpha val="90000"/>
          </a:srgbClr>
        </a:solidFill>
      </dgm:spPr>
    </dgm:pt>
    <dgm:pt modelId="{52D7AB28-BC6C-49DA-A0C0-5FAAAB48C3EB}" type="pres">
      <dgm:prSet presAssocID="{FE062E15-8198-4293-B5A6-36B3EC3679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951CAE-F6A7-42D2-BFDE-63C7E8F31CD3}" type="pres">
      <dgm:prSet presAssocID="{FA22E94F-1BBA-4F25-9302-436251E28FA2}" presName="compNode" presStyleCnt="0"/>
      <dgm:spPr/>
    </dgm:pt>
    <dgm:pt modelId="{EAD58258-ADD4-4CDB-AEF5-21698859746D}" type="pres">
      <dgm:prSet presAssocID="{FA22E94F-1BBA-4F25-9302-436251E28FA2}" presName="childRect" presStyleLbl="bgAcc1" presStyleIdx="2" presStyleCnt="3" custScaleY="20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EAD1D-1D4B-42DE-9783-5D3C61027158}" type="pres">
      <dgm:prSet presAssocID="{FA22E94F-1BBA-4F25-9302-436251E28F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9834-75E6-49FF-A510-3BF3B91200C7}" type="pres">
      <dgm:prSet presAssocID="{FA22E94F-1BBA-4F25-9302-436251E28FA2}" presName="parentRect" presStyleLbl="alignNode1" presStyleIdx="2" presStyleCnt="3" custFlipVert="1" custScaleY="9194" custLinFactNeighborX="3394" custLinFactNeighborY="62565"/>
      <dgm:spPr/>
      <dgm:t>
        <a:bodyPr/>
        <a:lstStyle/>
        <a:p>
          <a:endParaRPr lang="ru-RU"/>
        </a:p>
      </dgm:t>
    </dgm:pt>
    <dgm:pt modelId="{63F04A76-8921-4FB0-8A21-1F48DC408A28}" type="pres">
      <dgm:prSet presAssocID="{FA22E94F-1BBA-4F25-9302-436251E28FA2}" presName="adorn" presStyleLbl="fgAccFollowNode1" presStyleIdx="2" presStyleCnt="3"/>
      <dgm:spPr>
        <a:solidFill>
          <a:srgbClr val="FF0000">
            <a:alpha val="90000"/>
          </a:srgbClr>
        </a:solidFill>
      </dgm:spPr>
    </dgm:pt>
  </dgm:ptLst>
  <dgm:cxnLst>
    <dgm:cxn modelId="{5407A086-39DB-4C20-932F-08D8887A1370}" type="presOf" srcId="{37E0C4F3-4805-4BD1-BE0F-FBB4E7A1570F}" destId="{99E5A9DA-E80A-43A5-B48E-E6559B9B5098}" srcOrd="0" destOrd="0" presId="urn:microsoft.com/office/officeart/2005/8/layout/bList2"/>
    <dgm:cxn modelId="{33685941-273A-4DA1-BF13-72053B5CA86F}" srcId="{FA22E94F-1BBA-4F25-9302-436251E28FA2}" destId="{065F75E6-4178-49F4-A6A5-95C308D96169}" srcOrd="4" destOrd="0" parTransId="{0D17765D-42F0-49D6-B5B6-B5B521C90475}" sibTransId="{A9C54F3F-5C6B-444F-8E62-536708FB30D9}"/>
    <dgm:cxn modelId="{21DCEE7C-9C8D-4AC7-B6DA-C42F5DBD58CA}" srcId="{4BA4C341-7CBD-4BF2-B93C-8C0CE10A5309}" destId="{967AAADD-61FB-45F1-A271-8657778DAE53}" srcOrd="1" destOrd="0" parTransId="{A635456E-B7F5-449A-9291-CF94CF31693C}" sibTransId="{FE062E15-8198-4293-B5A6-36B3EC36791D}"/>
    <dgm:cxn modelId="{5973144E-804B-42E3-B34C-C6AAA149F6E9}" type="presOf" srcId="{CB392AD4-5769-4765-86E5-68A8216BAC0C}" destId="{99E5A9DA-E80A-43A5-B48E-E6559B9B5098}" srcOrd="0" destOrd="5" presId="urn:microsoft.com/office/officeart/2005/8/layout/bList2"/>
    <dgm:cxn modelId="{0C0189C9-615C-423A-8C4E-E6A3E80B4CFB}" type="presOf" srcId="{E0F9A9CF-E9A8-49DA-BB1D-EF35DDC49C7A}" destId="{A39B3C98-5749-45A4-94E5-1DBD3B32D2F4}" srcOrd="0" destOrd="3" presId="urn:microsoft.com/office/officeart/2005/8/layout/bList2"/>
    <dgm:cxn modelId="{8CBC6BE9-FBF2-4AC0-8F2C-5DBE4F261090}" type="presOf" srcId="{967AAADD-61FB-45F1-A271-8657778DAE53}" destId="{B2A1203D-4765-42F0-83D4-79EE5344CD4F}" srcOrd="1" destOrd="0" presId="urn:microsoft.com/office/officeart/2005/8/layout/bList2"/>
    <dgm:cxn modelId="{A5DF49F1-7250-4D93-8486-6E4ABC260FC3}" type="presOf" srcId="{319D6507-FD28-456B-91B3-82CB9C45C409}" destId="{A39B3C98-5749-45A4-94E5-1DBD3B32D2F4}" srcOrd="0" destOrd="4" presId="urn:microsoft.com/office/officeart/2005/8/layout/bList2"/>
    <dgm:cxn modelId="{8AF86807-3FA6-4180-BFD5-FAA3294CED80}" srcId="{FA22E94F-1BBA-4F25-9302-436251E28FA2}" destId="{8E43286E-5DE7-406B-9CD1-FD7C72A00E6E}" srcOrd="2" destOrd="0" parTransId="{AE60ACC8-01F6-4BC0-85DF-C1993B702D27}" sibTransId="{4D36BEE9-F0C5-438E-80F4-E976D48BDAF3}"/>
    <dgm:cxn modelId="{A44FB661-4CDA-491D-B446-F81463663B5D}" type="presOf" srcId="{C09F422F-12B1-4F31-B951-9A697A98EB79}" destId="{99E5A9DA-E80A-43A5-B48E-E6559B9B5098}" srcOrd="0" destOrd="3" presId="urn:microsoft.com/office/officeart/2005/8/layout/bList2"/>
    <dgm:cxn modelId="{8B8ED603-C4A6-4076-9EDC-A6EA2355860B}" srcId="{967AAADD-61FB-45F1-A271-8657778DAE53}" destId="{C91E8899-0AEA-445C-B8D5-DD63D6164FA0}" srcOrd="6" destOrd="0" parTransId="{7B593E9B-B3F4-4CC4-8F8D-A2F2C8AA8858}" sibTransId="{926F743B-883F-4F1F-BA52-AAC6178A50C8}"/>
    <dgm:cxn modelId="{93A56D53-62A0-41D0-BF06-7E10196FEFA3}" srcId="{967AAADD-61FB-45F1-A271-8657778DAE53}" destId="{C09F422F-12B1-4F31-B951-9A697A98EB79}" srcOrd="3" destOrd="0" parTransId="{77F8ABDE-DDBA-4CC3-B3A4-98DC229CB851}" sibTransId="{904A76C4-5C02-4A38-91E5-5DFC977E4464}"/>
    <dgm:cxn modelId="{4EDBD9A7-8333-4D66-9A8C-07D62631062D}" type="presOf" srcId="{065F75E6-4178-49F4-A6A5-95C308D96169}" destId="{EAD58258-ADD4-4CDB-AEF5-21698859746D}" srcOrd="0" destOrd="4" presId="urn:microsoft.com/office/officeart/2005/8/layout/bList2"/>
    <dgm:cxn modelId="{ACEB8DD2-4353-4192-9CCB-F399F6F873DF}" srcId="{967AAADD-61FB-45F1-A271-8657778DAE53}" destId="{92AFBB88-DA6B-4EB1-9A26-566C6561196E}" srcOrd="1" destOrd="0" parTransId="{D539EAD0-1889-4FDC-AE7F-2C8D95046B2D}" sibTransId="{2BE84F03-0092-4A5F-95D6-BB643EF2AE23}"/>
    <dgm:cxn modelId="{8F0E56D1-C315-473A-835C-6E5DDBAB740A}" srcId="{FA22E94F-1BBA-4F25-9302-436251E28FA2}" destId="{B4410026-BC58-4AD4-9675-D3CA48338A8F}" srcOrd="0" destOrd="0" parTransId="{E886EA84-E925-4798-A68F-DA4117AAFA96}" sibTransId="{811E06F8-B250-4306-B600-5644C842E290}"/>
    <dgm:cxn modelId="{9E5E5B68-C8BA-45D8-9F3E-6B2CF85DD647}" srcId="{5E44D577-07D3-46ED-A81A-D63F00518FE0}" destId="{319D6507-FD28-456B-91B3-82CB9C45C409}" srcOrd="4" destOrd="0" parTransId="{46BA2F6E-2A3B-48D0-A2BD-8D2421F05ED2}" sibTransId="{705D2121-656F-430A-A283-CB8904AD58EB}"/>
    <dgm:cxn modelId="{ED65F041-BEEF-4C40-9BA4-B89AAF7D75E8}" srcId="{4BA4C341-7CBD-4BF2-B93C-8C0CE10A5309}" destId="{FA22E94F-1BBA-4F25-9302-436251E28FA2}" srcOrd="2" destOrd="0" parTransId="{2FF510D2-C5C8-4C71-9A3A-1027EF2F868F}" sibTransId="{EA66B282-FAA6-41EC-9F06-772A4BF5ADBF}"/>
    <dgm:cxn modelId="{459A4F13-0043-4718-A95C-EDE1A9DCE034}" type="presOf" srcId="{967AAADD-61FB-45F1-A271-8657778DAE53}" destId="{E9B8FB14-98D3-45D6-BDDD-A8D91CE82E5B}" srcOrd="0" destOrd="0" presId="urn:microsoft.com/office/officeart/2005/8/layout/bList2"/>
    <dgm:cxn modelId="{B5B036F1-FBF0-4458-8461-F020998724D4}" srcId="{967AAADD-61FB-45F1-A271-8657778DAE53}" destId="{ECD2FF33-67B6-4CD7-9A98-142ED53227E6}" srcOrd="2" destOrd="0" parTransId="{84088003-2499-4675-AF8E-F358483A43C1}" sibTransId="{C77E2B89-734F-4868-AB34-A4CAADE442E3}"/>
    <dgm:cxn modelId="{9AE75B0C-CE5F-444C-8404-B1970103B071}" type="presOf" srcId="{EB81AB83-41DF-4E51-93D2-C50D7F522D65}" destId="{EAD58258-ADD4-4CDB-AEF5-21698859746D}" srcOrd="0" destOrd="3" presId="urn:microsoft.com/office/officeart/2005/8/layout/bList2"/>
    <dgm:cxn modelId="{CCA540EF-D6DB-465A-AF47-4962741C93AF}" srcId="{967AAADD-61FB-45F1-A271-8657778DAE53}" destId="{CB392AD4-5769-4765-86E5-68A8216BAC0C}" srcOrd="5" destOrd="0" parTransId="{4905F9EA-35EA-47F8-B3D2-91118641EAE5}" sibTransId="{37E97217-134C-4258-9EA3-AA8B1A3BBA3F}"/>
    <dgm:cxn modelId="{5788CFF9-895B-4A25-9BC7-5FA26F147BCB}" srcId="{5E44D577-07D3-46ED-A81A-D63F00518FE0}" destId="{AB404D7E-34EB-46D9-8A93-57E5C0855C7C}" srcOrd="5" destOrd="0" parTransId="{94AFDB82-99CE-436C-887A-EA80DC3FB0D3}" sibTransId="{C252A409-EBB6-4B5A-9501-EDD17B9072D3}"/>
    <dgm:cxn modelId="{F61C89D7-5CE4-4E0E-9588-757BD97E0589}" type="presOf" srcId="{FA22E94F-1BBA-4F25-9302-436251E28FA2}" destId="{51DA9834-75E6-49FF-A510-3BF3B91200C7}" srcOrd="1" destOrd="0" presId="urn:microsoft.com/office/officeart/2005/8/layout/bList2"/>
    <dgm:cxn modelId="{02AC4935-61F9-4EBF-AC65-E82071008A67}" type="presOf" srcId="{FD6F756C-92F3-4C51-8DB0-B721C5FAFCEB}" destId="{EAD58258-ADD4-4CDB-AEF5-21698859746D}" srcOrd="0" destOrd="1" presId="urn:microsoft.com/office/officeart/2005/8/layout/bList2"/>
    <dgm:cxn modelId="{6CEAABF9-D833-49BC-A500-51ADF7204276}" type="presOf" srcId="{C0BAB37D-F8BE-4E5C-B517-0B74BFACDA06}" destId="{A39B3C98-5749-45A4-94E5-1DBD3B32D2F4}" srcOrd="0" destOrd="1" presId="urn:microsoft.com/office/officeart/2005/8/layout/bList2"/>
    <dgm:cxn modelId="{5EF187C2-D77D-4384-B019-876CE6284656}" srcId="{967AAADD-61FB-45F1-A271-8657778DAE53}" destId="{37E0C4F3-4805-4BD1-BE0F-FBB4E7A1570F}" srcOrd="0" destOrd="0" parTransId="{CA59B18F-9DC3-40AA-A5C6-2E4BC2ECC459}" sibTransId="{F808B42A-D35C-4E25-A335-D29CC1BBFD5E}"/>
    <dgm:cxn modelId="{5546075D-B4DA-4CC0-B0D5-9BA5389F405D}" srcId="{FA22E94F-1BBA-4F25-9302-436251E28FA2}" destId="{FD6F756C-92F3-4C51-8DB0-B721C5FAFCEB}" srcOrd="1" destOrd="0" parTransId="{B7E64E69-B071-47A8-BE9B-40125D984FF8}" sibTransId="{78257BBD-EC97-43EE-94AD-A9911FCBBC7C}"/>
    <dgm:cxn modelId="{A11840AC-BAC0-4D88-A52B-5E160824E080}" srcId="{FA22E94F-1BBA-4F25-9302-436251E28FA2}" destId="{EB81AB83-41DF-4E51-93D2-C50D7F522D65}" srcOrd="3" destOrd="0" parTransId="{F54FCBBF-ED3C-4A4B-8351-7927ACADC550}" sibTransId="{BB8B70E8-6545-431C-A309-E29E3DA9C1A9}"/>
    <dgm:cxn modelId="{26C1D1ED-C1D9-43F3-995A-CB5F06D6C541}" type="presOf" srcId="{A4F4DB50-252F-4DDC-9323-A4C9804361CF}" destId="{A39B3C98-5749-45A4-94E5-1DBD3B32D2F4}" srcOrd="0" destOrd="0" presId="urn:microsoft.com/office/officeart/2005/8/layout/bList2"/>
    <dgm:cxn modelId="{D08F587A-4383-4332-8CCC-77C2E1C58404}" type="presOf" srcId="{3C1FDA2E-ED88-4E22-82AC-0DB1E797EFF0}" destId="{99E5A9DA-E80A-43A5-B48E-E6559B9B5098}" srcOrd="0" destOrd="4" presId="urn:microsoft.com/office/officeart/2005/8/layout/bList2"/>
    <dgm:cxn modelId="{7692A8FB-B151-4B30-9B88-7B2D8D4745BA}" type="presOf" srcId="{D49D3EE4-46E9-4D9C-9141-FF89EAB11D2A}" destId="{A39B3C98-5749-45A4-94E5-1DBD3B32D2F4}" srcOrd="0" destOrd="2" presId="urn:microsoft.com/office/officeart/2005/8/layout/bList2"/>
    <dgm:cxn modelId="{FDE46A22-0012-44F3-8E77-B2C0891377AB}" srcId="{5E44D577-07D3-46ED-A81A-D63F00518FE0}" destId="{A4F4DB50-252F-4DDC-9323-A4C9804361CF}" srcOrd="0" destOrd="0" parTransId="{58733C1B-5CF3-48F9-BB61-C2EB35C857E2}" sibTransId="{7D985D8A-E935-437B-B908-6C8D30974562}"/>
    <dgm:cxn modelId="{EC81D16C-48CF-41B7-94D2-3AD3C1EC2367}" type="presOf" srcId="{92AFBB88-DA6B-4EB1-9A26-566C6561196E}" destId="{99E5A9DA-E80A-43A5-B48E-E6559B9B5098}" srcOrd="0" destOrd="1" presId="urn:microsoft.com/office/officeart/2005/8/layout/bList2"/>
    <dgm:cxn modelId="{6CDD07EF-C885-4A95-BBE3-3757EB81DE11}" type="presOf" srcId="{B4410026-BC58-4AD4-9675-D3CA48338A8F}" destId="{EAD58258-ADD4-4CDB-AEF5-21698859746D}" srcOrd="0" destOrd="0" presId="urn:microsoft.com/office/officeart/2005/8/layout/bList2"/>
    <dgm:cxn modelId="{0FC4AF4C-B8C0-4F8F-A06F-87840A6BB601}" type="presOf" srcId="{5E44D577-07D3-46ED-A81A-D63F00518FE0}" destId="{5008F8D0-1B73-4A55-BC71-A416FD5D9E06}" srcOrd="1" destOrd="0" presId="urn:microsoft.com/office/officeart/2005/8/layout/bList2"/>
    <dgm:cxn modelId="{61E4D322-5F43-4C52-A7D6-65AD9BC3182B}" type="presOf" srcId="{4BA4C341-7CBD-4BF2-B93C-8C0CE10A5309}" destId="{C9B485D9-7DE9-4810-80EF-41F5FE093C6D}" srcOrd="0" destOrd="0" presId="urn:microsoft.com/office/officeart/2005/8/layout/bList2"/>
    <dgm:cxn modelId="{CAEBAD46-139C-4A60-9B8F-F25BF0CEF20C}" srcId="{5E44D577-07D3-46ED-A81A-D63F00518FE0}" destId="{D49D3EE4-46E9-4D9C-9141-FF89EAB11D2A}" srcOrd="2" destOrd="0" parTransId="{1F1A1920-8B56-477C-B8D6-70F21AC93BF8}" sibTransId="{E6BAED08-632F-4B93-9E6E-C0EB4E3D4AB2}"/>
    <dgm:cxn modelId="{F16EDD38-1538-4211-94F1-944455A9E338}" type="presOf" srcId="{8E43286E-5DE7-406B-9CD1-FD7C72A00E6E}" destId="{EAD58258-ADD4-4CDB-AEF5-21698859746D}" srcOrd="0" destOrd="2" presId="urn:microsoft.com/office/officeart/2005/8/layout/bList2"/>
    <dgm:cxn modelId="{324BE8BE-C2B4-4593-836C-803CE30999CE}" type="presOf" srcId="{C91E8899-0AEA-445C-B8D5-DD63D6164FA0}" destId="{99E5A9DA-E80A-43A5-B48E-E6559B9B5098}" srcOrd="0" destOrd="6" presId="urn:microsoft.com/office/officeart/2005/8/layout/bList2"/>
    <dgm:cxn modelId="{B9514A27-FCDD-48E1-BFA8-FDC258424084}" type="presOf" srcId="{FA22E94F-1BBA-4F25-9302-436251E28FA2}" destId="{2DDEAD1D-1D4B-42DE-9783-5D3C61027158}" srcOrd="0" destOrd="0" presId="urn:microsoft.com/office/officeart/2005/8/layout/bList2"/>
    <dgm:cxn modelId="{F7B23427-97E1-494A-A611-3D433A1BA7B6}" srcId="{5E44D577-07D3-46ED-A81A-D63F00518FE0}" destId="{C0BAB37D-F8BE-4E5C-B517-0B74BFACDA06}" srcOrd="1" destOrd="0" parTransId="{F93BB44E-31AC-4A36-9C35-9F8BB748BF6E}" sibTransId="{D311469E-1D3B-4510-871C-BAC7D007E3B9}"/>
    <dgm:cxn modelId="{74D9B9DF-0558-4022-AF9A-F4DEB14EF5DB}" type="presOf" srcId="{C6993719-FA79-4C10-8317-99E50126328F}" destId="{EAD58258-ADD4-4CDB-AEF5-21698859746D}" srcOrd="0" destOrd="5" presId="urn:microsoft.com/office/officeart/2005/8/layout/bList2"/>
    <dgm:cxn modelId="{0A6A0AF8-AC8A-4100-A2FB-3C1F25DA8684}" srcId="{FA22E94F-1BBA-4F25-9302-436251E28FA2}" destId="{C6993719-FA79-4C10-8317-99E50126328F}" srcOrd="5" destOrd="0" parTransId="{6F531F2F-B2FD-4E92-8A88-2B67C57149DF}" sibTransId="{F017845C-B9D0-4FDD-9913-A2CAE0768939}"/>
    <dgm:cxn modelId="{8B443E25-B59E-40A4-83B1-E189FF322FDA}" srcId="{967AAADD-61FB-45F1-A271-8657778DAE53}" destId="{3C1FDA2E-ED88-4E22-82AC-0DB1E797EFF0}" srcOrd="4" destOrd="0" parTransId="{3DA5DAA4-F9AA-40D1-A2A0-B770E242A8C8}" sibTransId="{236A8DFB-0A17-4A54-ADB5-6CA3EBAB9992}"/>
    <dgm:cxn modelId="{BF8C276D-2EBD-4B66-A0C7-5767B3B73BDB}" type="presOf" srcId="{320258A6-C852-48B6-8EB9-6154A88DAD75}" destId="{538397E2-F2AB-47A8-A8C9-B6E51BCEF51B}" srcOrd="0" destOrd="0" presId="urn:microsoft.com/office/officeart/2005/8/layout/bList2"/>
    <dgm:cxn modelId="{42A5B891-B44B-4868-A5E8-1AC9B78F6574}" srcId="{4BA4C341-7CBD-4BF2-B93C-8C0CE10A5309}" destId="{5E44D577-07D3-46ED-A81A-D63F00518FE0}" srcOrd="0" destOrd="0" parTransId="{AE4A4CAE-59BF-43B4-BB84-9658930D295E}" sibTransId="{320258A6-C852-48B6-8EB9-6154A88DAD75}"/>
    <dgm:cxn modelId="{5CFF3C41-28A9-4706-8E22-DD94AE814A30}" srcId="{5E44D577-07D3-46ED-A81A-D63F00518FE0}" destId="{E0F9A9CF-E9A8-49DA-BB1D-EF35DDC49C7A}" srcOrd="3" destOrd="0" parTransId="{754CA6EF-6108-445D-9747-DCB11AF4FF7A}" sibTransId="{144BF64B-E151-4FDC-BDFD-6FA6E1F1A177}"/>
    <dgm:cxn modelId="{04AB9760-287B-4FC9-9B18-191952D4B907}" type="presOf" srcId="{5E44D577-07D3-46ED-A81A-D63F00518FE0}" destId="{A92F57D2-F280-41BC-8511-284F61AD68C8}" srcOrd="0" destOrd="0" presId="urn:microsoft.com/office/officeart/2005/8/layout/bList2"/>
    <dgm:cxn modelId="{C83FFBA5-7E49-4361-AA14-0FAA0B434102}" type="presOf" srcId="{ECD2FF33-67B6-4CD7-9A98-142ED53227E6}" destId="{99E5A9DA-E80A-43A5-B48E-E6559B9B5098}" srcOrd="0" destOrd="2" presId="urn:microsoft.com/office/officeart/2005/8/layout/bList2"/>
    <dgm:cxn modelId="{E2446662-8F72-4A73-BD17-8D56DAE444B4}" type="presOf" srcId="{FE062E15-8198-4293-B5A6-36B3EC36791D}" destId="{52D7AB28-BC6C-49DA-A0C0-5FAAAB48C3EB}" srcOrd="0" destOrd="0" presId="urn:microsoft.com/office/officeart/2005/8/layout/bList2"/>
    <dgm:cxn modelId="{1F7EC1F1-4F2D-45F9-BC18-52B12DEB4C4E}" type="presOf" srcId="{AB404D7E-34EB-46D9-8A93-57E5C0855C7C}" destId="{A39B3C98-5749-45A4-94E5-1DBD3B32D2F4}" srcOrd="0" destOrd="5" presId="urn:microsoft.com/office/officeart/2005/8/layout/bList2"/>
    <dgm:cxn modelId="{6DD3B07C-8862-405F-86C7-62CD00BB4A56}" type="presParOf" srcId="{C9B485D9-7DE9-4810-80EF-41F5FE093C6D}" destId="{7CC3082B-F24E-4B65-9003-4A1D4674155A}" srcOrd="0" destOrd="0" presId="urn:microsoft.com/office/officeart/2005/8/layout/bList2"/>
    <dgm:cxn modelId="{CEBBD4B1-2889-4A1F-9B57-02633834B389}" type="presParOf" srcId="{7CC3082B-F24E-4B65-9003-4A1D4674155A}" destId="{A39B3C98-5749-45A4-94E5-1DBD3B32D2F4}" srcOrd="0" destOrd="0" presId="urn:microsoft.com/office/officeart/2005/8/layout/bList2"/>
    <dgm:cxn modelId="{BA4163FD-EA46-43D3-9ECC-B9707B92E9AF}" type="presParOf" srcId="{7CC3082B-F24E-4B65-9003-4A1D4674155A}" destId="{A92F57D2-F280-41BC-8511-284F61AD68C8}" srcOrd="1" destOrd="0" presId="urn:microsoft.com/office/officeart/2005/8/layout/bList2"/>
    <dgm:cxn modelId="{375BB229-94EE-4A00-951E-14C0D1804B96}" type="presParOf" srcId="{7CC3082B-F24E-4B65-9003-4A1D4674155A}" destId="{5008F8D0-1B73-4A55-BC71-A416FD5D9E06}" srcOrd="2" destOrd="0" presId="urn:microsoft.com/office/officeart/2005/8/layout/bList2"/>
    <dgm:cxn modelId="{8971599D-D420-43F6-BF36-202D42DD36BA}" type="presParOf" srcId="{7CC3082B-F24E-4B65-9003-4A1D4674155A}" destId="{263F3389-FE24-4184-9D0F-C3ED4BE736A0}" srcOrd="3" destOrd="0" presId="urn:microsoft.com/office/officeart/2005/8/layout/bList2"/>
    <dgm:cxn modelId="{E9CA3001-AF7C-4BD8-87BA-2D394BCB6914}" type="presParOf" srcId="{C9B485D9-7DE9-4810-80EF-41F5FE093C6D}" destId="{538397E2-F2AB-47A8-A8C9-B6E51BCEF51B}" srcOrd="1" destOrd="0" presId="urn:microsoft.com/office/officeart/2005/8/layout/bList2"/>
    <dgm:cxn modelId="{61592BCD-3B2A-4309-A707-D58EDEC94A55}" type="presParOf" srcId="{C9B485D9-7DE9-4810-80EF-41F5FE093C6D}" destId="{9C336E6A-13A9-4C6A-8399-B9C52BA654F8}" srcOrd="2" destOrd="0" presId="urn:microsoft.com/office/officeart/2005/8/layout/bList2"/>
    <dgm:cxn modelId="{87789786-4F83-4A9F-9453-FBE37F1534E2}" type="presParOf" srcId="{9C336E6A-13A9-4C6A-8399-B9C52BA654F8}" destId="{99E5A9DA-E80A-43A5-B48E-E6559B9B5098}" srcOrd="0" destOrd="0" presId="urn:microsoft.com/office/officeart/2005/8/layout/bList2"/>
    <dgm:cxn modelId="{8083ADCF-5A27-4519-B225-5E4959F16D7C}" type="presParOf" srcId="{9C336E6A-13A9-4C6A-8399-B9C52BA654F8}" destId="{E9B8FB14-98D3-45D6-BDDD-A8D91CE82E5B}" srcOrd="1" destOrd="0" presId="urn:microsoft.com/office/officeart/2005/8/layout/bList2"/>
    <dgm:cxn modelId="{4FA00356-838E-4DB0-B4E5-274C3828C0E4}" type="presParOf" srcId="{9C336E6A-13A9-4C6A-8399-B9C52BA654F8}" destId="{B2A1203D-4765-42F0-83D4-79EE5344CD4F}" srcOrd="2" destOrd="0" presId="urn:microsoft.com/office/officeart/2005/8/layout/bList2"/>
    <dgm:cxn modelId="{51D5FB49-3E20-4D2C-A14C-9AF2C4EE2FD0}" type="presParOf" srcId="{9C336E6A-13A9-4C6A-8399-B9C52BA654F8}" destId="{B7FB2809-3175-4536-97A7-5906FAE268A6}" srcOrd="3" destOrd="0" presId="urn:microsoft.com/office/officeart/2005/8/layout/bList2"/>
    <dgm:cxn modelId="{F31C9A25-C80B-4053-B61D-5E249A9A338B}" type="presParOf" srcId="{C9B485D9-7DE9-4810-80EF-41F5FE093C6D}" destId="{52D7AB28-BC6C-49DA-A0C0-5FAAAB48C3EB}" srcOrd="3" destOrd="0" presId="urn:microsoft.com/office/officeart/2005/8/layout/bList2"/>
    <dgm:cxn modelId="{0D8010E2-5028-49FA-A62A-A10D994504F0}" type="presParOf" srcId="{C9B485D9-7DE9-4810-80EF-41F5FE093C6D}" destId="{96951CAE-F6A7-42D2-BFDE-63C7E8F31CD3}" srcOrd="4" destOrd="0" presId="urn:microsoft.com/office/officeart/2005/8/layout/bList2"/>
    <dgm:cxn modelId="{361FB151-C758-4766-B466-4F9B96F71D34}" type="presParOf" srcId="{96951CAE-F6A7-42D2-BFDE-63C7E8F31CD3}" destId="{EAD58258-ADD4-4CDB-AEF5-21698859746D}" srcOrd="0" destOrd="0" presId="urn:microsoft.com/office/officeart/2005/8/layout/bList2"/>
    <dgm:cxn modelId="{558CE12B-A3D5-4579-9964-8872443FD652}" type="presParOf" srcId="{96951CAE-F6A7-42D2-BFDE-63C7E8F31CD3}" destId="{2DDEAD1D-1D4B-42DE-9783-5D3C61027158}" srcOrd="1" destOrd="0" presId="urn:microsoft.com/office/officeart/2005/8/layout/bList2"/>
    <dgm:cxn modelId="{F8367BF9-80ED-4BC0-8792-0AEE260754A1}" type="presParOf" srcId="{96951CAE-F6A7-42D2-BFDE-63C7E8F31CD3}" destId="{51DA9834-75E6-49FF-A510-3BF3B91200C7}" srcOrd="2" destOrd="0" presId="urn:microsoft.com/office/officeart/2005/8/layout/bList2"/>
    <dgm:cxn modelId="{D8EC5E7E-E946-4170-A8C2-ED81D6FEB134}" type="presParOf" srcId="{96951CAE-F6A7-42D2-BFDE-63C7E8F31CD3}" destId="{63F04A76-8921-4FB0-8A21-1F48DC408A2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8E863-673E-49C4-9F86-0628B1B48A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0EB5CB-03CC-4255-A8AA-2E7D24F6F730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Своевременное ознакомление участников и их родителей с результатами ИС(И).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0037B-65D1-4AE8-BD98-4F3C3F8935A3}" type="parTrans" cxnId="{36AA53E0-A798-4B8A-9210-2EEF4F81391C}">
      <dgm:prSet/>
      <dgm:spPr/>
      <dgm:t>
        <a:bodyPr/>
        <a:lstStyle/>
        <a:p>
          <a:endParaRPr lang="ru-RU"/>
        </a:p>
      </dgm:t>
    </dgm:pt>
    <dgm:pt modelId="{6E38DBD2-5517-414F-B0E8-60F6E3A5D39E}" type="sibTrans" cxnId="{36AA53E0-A798-4B8A-9210-2EEF4F81391C}">
      <dgm:prSet/>
      <dgm:spPr/>
      <dgm:t>
        <a:bodyPr/>
        <a:lstStyle/>
        <a:p>
          <a:endParaRPr lang="ru-RU"/>
        </a:p>
      </dgm:t>
    </dgm:pt>
    <dgm:pt modelId="{185209D8-1BCA-4DEE-BC42-2936089B40A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2</a:t>
          </a:r>
          <a:r>
            <a:rPr lang="ru-RU" sz="1800" dirty="0" smtClean="0"/>
            <a:t>.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возвратом конвертов с оригиналами бланков ИС(И) из МПК в ОО</a:t>
          </a:r>
          <a:r>
            <a:rPr lang="ru-RU" sz="1800" dirty="0" smtClean="0"/>
            <a:t>.</a:t>
          </a:r>
          <a:endParaRPr lang="ru-RU" sz="1800" dirty="0"/>
        </a:p>
      </dgm:t>
    </dgm:pt>
    <dgm:pt modelId="{C966BA1B-8B56-40F2-B215-3420B371D5F1}" type="parTrans" cxnId="{18235982-3E3E-4FFB-9E88-9C179B501C23}">
      <dgm:prSet/>
      <dgm:spPr/>
      <dgm:t>
        <a:bodyPr/>
        <a:lstStyle/>
        <a:p>
          <a:endParaRPr lang="ru-RU"/>
        </a:p>
      </dgm:t>
    </dgm:pt>
    <dgm:pt modelId="{05C96CED-AEB2-412B-B12E-0B08FC13E8D7}" type="sibTrans" cxnId="{18235982-3E3E-4FFB-9E88-9C179B501C23}">
      <dgm:prSet/>
      <dgm:spPr/>
      <dgm:t>
        <a:bodyPr/>
        <a:lstStyle/>
        <a:p>
          <a:endParaRPr lang="ru-RU"/>
        </a:p>
      </dgm:t>
    </dgm:pt>
    <dgm:pt modelId="{74E580DE-227F-4072-8B52-55C8D94A47D4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При необходимости организация повторного проведения ИС(И) («незачет», «не завершил», «удален»)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F230D-E6BA-47DF-8F1F-68EB311E1258}" type="parTrans" cxnId="{96188544-83EB-45BB-9495-57F610FD648E}">
      <dgm:prSet/>
      <dgm:spPr/>
      <dgm:t>
        <a:bodyPr/>
        <a:lstStyle/>
        <a:p>
          <a:endParaRPr lang="ru-RU"/>
        </a:p>
      </dgm:t>
    </dgm:pt>
    <dgm:pt modelId="{66BF41A6-B211-462F-9628-A337ED315CC6}" type="sibTrans" cxnId="{96188544-83EB-45BB-9495-57F610FD648E}">
      <dgm:prSet/>
      <dgm:spPr/>
      <dgm:t>
        <a:bodyPr/>
        <a:lstStyle/>
        <a:p>
          <a:endParaRPr lang="ru-RU"/>
        </a:p>
      </dgm:t>
    </dgm:pt>
    <dgm:pt modelId="{2373445C-8DF8-4A0D-A51B-2D2DDC04E3B2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Хранение в ОО в течение 4 лет оригиналов бланков ИС(И), аудиозаписей устных ИС(И); ИС(И) выпускников прошлых лет – хранятся в МОУО.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10EE3-5C9F-4342-9EE0-B421ED018B60}" type="parTrans" cxnId="{CF5656B9-EEAB-479A-A822-A2BEAEC7DBBA}">
      <dgm:prSet/>
      <dgm:spPr/>
      <dgm:t>
        <a:bodyPr/>
        <a:lstStyle/>
        <a:p>
          <a:endParaRPr lang="ru-RU"/>
        </a:p>
      </dgm:t>
    </dgm:pt>
    <dgm:pt modelId="{E1D44C73-98C7-4FE0-B853-90201DC2C48E}" type="sibTrans" cxnId="{CF5656B9-EEAB-479A-A822-A2BEAEC7DBBA}">
      <dgm:prSet/>
      <dgm:spPr/>
      <dgm:t>
        <a:bodyPr/>
        <a:lstStyle/>
        <a:p>
          <a:endParaRPr lang="ru-RU"/>
        </a:p>
      </dgm:t>
    </dgm:pt>
    <dgm:pt modelId="{AFA460A4-045A-4879-A35F-1009CABD42B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По истечении срока хранения организовать уничтожение оригиналов бланков ИС(И)  комиссиями, возглавляемыми руководителями ОО или МОУО.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42F82-4596-49FC-91AB-B2B2DF0DAA00}" type="parTrans" cxnId="{7B011D1B-9925-4658-BC7C-4E501219FBBA}">
      <dgm:prSet/>
      <dgm:spPr/>
      <dgm:t>
        <a:bodyPr/>
        <a:lstStyle/>
        <a:p>
          <a:endParaRPr lang="ru-RU"/>
        </a:p>
      </dgm:t>
    </dgm:pt>
    <dgm:pt modelId="{FD9E0AEB-4B88-43AB-9C25-5E90C925D015}" type="sibTrans" cxnId="{7B011D1B-9925-4658-BC7C-4E501219FBBA}">
      <dgm:prSet/>
      <dgm:spPr/>
      <dgm:t>
        <a:bodyPr/>
        <a:lstStyle/>
        <a:p>
          <a:endParaRPr lang="ru-RU"/>
        </a:p>
      </dgm:t>
    </dgm:pt>
    <dgm:pt modelId="{FBF7A4D1-EF8C-4D9F-883E-B3DE09697B01}" type="pres">
      <dgm:prSet presAssocID="{AD68E863-673E-49C4-9F86-0628B1B48A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66790-7119-4247-94E0-AC816EB89656}" type="pres">
      <dgm:prSet presAssocID="{7A0EB5CB-03CC-4255-A8AA-2E7D24F6F730}" presName="composite" presStyleCnt="0"/>
      <dgm:spPr/>
    </dgm:pt>
    <dgm:pt modelId="{42FA956B-B32A-419A-9B2A-791A2B90E246}" type="pres">
      <dgm:prSet presAssocID="{7A0EB5CB-03CC-4255-A8AA-2E7D24F6F730}" presName="imgShp" presStyleLbl="fgImgPlace1" presStyleIdx="0" presStyleCnt="5" custLinFactX="-38473" custLinFactNeighborX="-100000" custLinFactNeighborY="68"/>
      <dgm:spPr>
        <a:solidFill>
          <a:srgbClr val="FF0000"/>
        </a:solidFill>
      </dgm:spPr>
    </dgm:pt>
    <dgm:pt modelId="{436FE3BC-8289-405E-971D-CF273B5F8A73}" type="pres">
      <dgm:prSet presAssocID="{7A0EB5CB-03CC-4255-A8AA-2E7D24F6F730}" presName="txShp" presStyleLbl="node1" presStyleIdx="0" presStyleCnt="5" custScaleX="14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72AE-A9F8-44C7-B72D-A5D3A60F11F2}" type="pres">
      <dgm:prSet presAssocID="{6E38DBD2-5517-414F-B0E8-60F6E3A5D39E}" presName="spacing" presStyleCnt="0"/>
      <dgm:spPr/>
    </dgm:pt>
    <dgm:pt modelId="{1ACA5093-159D-40EB-A48B-F6CFFC70886C}" type="pres">
      <dgm:prSet presAssocID="{185209D8-1BCA-4DEE-BC42-2936089B40AE}" presName="composite" presStyleCnt="0"/>
      <dgm:spPr/>
    </dgm:pt>
    <dgm:pt modelId="{91EE4039-1AEE-4F55-A3F0-1918D60E2269}" type="pres">
      <dgm:prSet presAssocID="{185209D8-1BCA-4DEE-BC42-2936089B40AE}" presName="imgShp" presStyleLbl="fgImgPlace1" presStyleIdx="1" presStyleCnt="5" custLinFactNeighborX="-88473" custLinFactNeighborY="-967"/>
      <dgm:spPr>
        <a:solidFill>
          <a:srgbClr val="FF0000"/>
        </a:solidFill>
      </dgm:spPr>
    </dgm:pt>
    <dgm:pt modelId="{DD429EE9-9574-43CD-BF11-D103BCC5CC69}" type="pres">
      <dgm:prSet presAssocID="{185209D8-1BCA-4DEE-BC42-2936089B40AE}" presName="txShp" presStyleLbl="node1" presStyleIdx="1" presStyleCnt="5" custScaleX="124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2ADE3-E38B-4E20-9F2B-EEDFF653424F}" type="pres">
      <dgm:prSet presAssocID="{05C96CED-AEB2-412B-B12E-0B08FC13E8D7}" presName="spacing" presStyleCnt="0"/>
      <dgm:spPr/>
    </dgm:pt>
    <dgm:pt modelId="{DB3C0CB9-5426-49C5-852B-AD4FE541A6D5}" type="pres">
      <dgm:prSet presAssocID="{74E580DE-227F-4072-8B52-55C8D94A47D4}" presName="composite" presStyleCnt="0"/>
      <dgm:spPr/>
    </dgm:pt>
    <dgm:pt modelId="{AD09EB7E-D531-40B0-BA71-69EAE84D82B6}" type="pres">
      <dgm:prSet presAssocID="{74E580DE-227F-4072-8B52-55C8D94A47D4}" presName="imgShp" presStyleLbl="fgImgPlace1" presStyleIdx="2" presStyleCnt="5" custLinFactNeighborX="-53044" custLinFactNeighborY="-1662"/>
      <dgm:spPr>
        <a:solidFill>
          <a:srgbClr val="FF0000"/>
        </a:solidFill>
      </dgm:spPr>
    </dgm:pt>
    <dgm:pt modelId="{B7E997DA-EB0A-4D4E-9E66-D6299CADDEC6}" type="pres">
      <dgm:prSet presAssocID="{74E580DE-227F-4072-8B52-55C8D94A47D4}" presName="txShp" presStyleLbl="node1" presStyleIdx="2" presStyleCnt="5" custScaleX="116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220CF-1667-40D6-8431-C78A6E6DB6D3}" type="pres">
      <dgm:prSet presAssocID="{66BF41A6-B211-462F-9628-A337ED315CC6}" presName="spacing" presStyleCnt="0"/>
      <dgm:spPr/>
    </dgm:pt>
    <dgm:pt modelId="{883DE9FD-931A-497E-AD00-6756AE5DE73D}" type="pres">
      <dgm:prSet presAssocID="{2373445C-8DF8-4A0D-A51B-2D2DDC04E3B2}" presName="composite" presStyleCnt="0"/>
      <dgm:spPr/>
    </dgm:pt>
    <dgm:pt modelId="{8268C8D2-EB6E-41D2-84B5-F0C4C268C93B}" type="pres">
      <dgm:prSet presAssocID="{2373445C-8DF8-4A0D-A51B-2D2DDC04E3B2}" presName="imgShp" presStyleLbl="fgImgPlace1" presStyleIdx="3" presStyleCnt="5"/>
      <dgm:spPr>
        <a:solidFill>
          <a:srgbClr val="FF0000"/>
        </a:solidFill>
      </dgm:spPr>
    </dgm:pt>
    <dgm:pt modelId="{141ABF04-E010-4107-996F-1EA5AA8DADCB}" type="pres">
      <dgm:prSet presAssocID="{2373445C-8DF8-4A0D-A51B-2D2DDC04E3B2}" presName="txShp" presStyleLbl="node1" presStyleIdx="3" presStyleCnt="5" custScaleX="110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187AB-0130-472B-8FAA-B11B5788B06F}" type="pres">
      <dgm:prSet presAssocID="{E1D44C73-98C7-4FE0-B853-90201DC2C48E}" presName="spacing" presStyleCnt="0"/>
      <dgm:spPr/>
    </dgm:pt>
    <dgm:pt modelId="{33F6B825-7AE9-42DF-9DB9-9894BA0629FA}" type="pres">
      <dgm:prSet presAssocID="{AFA460A4-045A-4879-A35F-1009CABD42B4}" presName="composite" presStyleCnt="0"/>
      <dgm:spPr/>
    </dgm:pt>
    <dgm:pt modelId="{4AFF1A0A-6833-4A45-B672-8A188EF38219}" type="pres">
      <dgm:prSet presAssocID="{AFA460A4-045A-4879-A35F-1009CABD42B4}" presName="imgShp" presStyleLbl="fgImgPlace1" presStyleIdx="4" presStyleCnt="5"/>
      <dgm:spPr>
        <a:solidFill>
          <a:srgbClr val="FF0000"/>
        </a:solidFill>
      </dgm:spPr>
    </dgm:pt>
    <dgm:pt modelId="{D7A701EB-95E9-44A5-804D-319777F974EA}" type="pres">
      <dgm:prSet presAssocID="{AFA460A4-045A-4879-A35F-1009CABD42B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920A5-C0B7-4EFE-8E8A-F8E08DD2F7D4}" type="presOf" srcId="{2373445C-8DF8-4A0D-A51B-2D2DDC04E3B2}" destId="{141ABF04-E010-4107-996F-1EA5AA8DADCB}" srcOrd="0" destOrd="0" presId="urn:microsoft.com/office/officeart/2005/8/layout/vList3"/>
    <dgm:cxn modelId="{36AA53E0-A798-4B8A-9210-2EEF4F81391C}" srcId="{AD68E863-673E-49C4-9F86-0628B1B48A41}" destId="{7A0EB5CB-03CC-4255-A8AA-2E7D24F6F730}" srcOrd="0" destOrd="0" parTransId="{E9A0037B-65D1-4AE8-BD98-4F3C3F8935A3}" sibTransId="{6E38DBD2-5517-414F-B0E8-60F6E3A5D39E}"/>
    <dgm:cxn modelId="{880A3325-6CF4-40AF-BD67-727EC48E9FCF}" type="presOf" srcId="{AFA460A4-045A-4879-A35F-1009CABD42B4}" destId="{D7A701EB-95E9-44A5-804D-319777F974EA}" srcOrd="0" destOrd="0" presId="urn:microsoft.com/office/officeart/2005/8/layout/vList3"/>
    <dgm:cxn modelId="{7B011D1B-9925-4658-BC7C-4E501219FBBA}" srcId="{AD68E863-673E-49C4-9F86-0628B1B48A41}" destId="{AFA460A4-045A-4879-A35F-1009CABD42B4}" srcOrd="4" destOrd="0" parTransId="{39242F82-4596-49FC-91AB-B2B2DF0DAA00}" sibTransId="{FD9E0AEB-4B88-43AB-9C25-5E90C925D015}"/>
    <dgm:cxn modelId="{2FB85EC4-E94A-4A2E-BFE7-CA3C639A6C49}" type="presOf" srcId="{185209D8-1BCA-4DEE-BC42-2936089B40AE}" destId="{DD429EE9-9574-43CD-BF11-D103BCC5CC69}" srcOrd="0" destOrd="0" presId="urn:microsoft.com/office/officeart/2005/8/layout/vList3"/>
    <dgm:cxn modelId="{19C1ED63-C2C0-4E55-AF82-999044CE0530}" type="presOf" srcId="{AD68E863-673E-49C4-9F86-0628B1B48A41}" destId="{FBF7A4D1-EF8C-4D9F-883E-B3DE09697B01}" srcOrd="0" destOrd="0" presId="urn:microsoft.com/office/officeart/2005/8/layout/vList3"/>
    <dgm:cxn modelId="{18235982-3E3E-4FFB-9E88-9C179B501C23}" srcId="{AD68E863-673E-49C4-9F86-0628B1B48A41}" destId="{185209D8-1BCA-4DEE-BC42-2936089B40AE}" srcOrd="1" destOrd="0" parTransId="{C966BA1B-8B56-40F2-B215-3420B371D5F1}" sibTransId="{05C96CED-AEB2-412B-B12E-0B08FC13E8D7}"/>
    <dgm:cxn modelId="{96188544-83EB-45BB-9495-57F610FD648E}" srcId="{AD68E863-673E-49C4-9F86-0628B1B48A41}" destId="{74E580DE-227F-4072-8B52-55C8D94A47D4}" srcOrd="2" destOrd="0" parTransId="{34BF230D-E6BA-47DF-8F1F-68EB311E1258}" sibTransId="{66BF41A6-B211-462F-9628-A337ED315CC6}"/>
    <dgm:cxn modelId="{CF5656B9-EEAB-479A-A822-A2BEAEC7DBBA}" srcId="{AD68E863-673E-49C4-9F86-0628B1B48A41}" destId="{2373445C-8DF8-4A0D-A51B-2D2DDC04E3B2}" srcOrd="3" destOrd="0" parTransId="{C7610EE3-5C9F-4342-9EE0-B421ED018B60}" sibTransId="{E1D44C73-98C7-4FE0-B853-90201DC2C48E}"/>
    <dgm:cxn modelId="{8564EBB8-9129-488B-86D2-3202AFB0BC80}" type="presOf" srcId="{74E580DE-227F-4072-8B52-55C8D94A47D4}" destId="{B7E997DA-EB0A-4D4E-9E66-D6299CADDEC6}" srcOrd="0" destOrd="0" presId="urn:microsoft.com/office/officeart/2005/8/layout/vList3"/>
    <dgm:cxn modelId="{20E36643-AF87-45C0-9CD6-0885B7AFFE85}" type="presOf" srcId="{7A0EB5CB-03CC-4255-A8AA-2E7D24F6F730}" destId="{436FE3BC-8289-405E-971D-CF273B5F8A73}" srcOrd="0" destOrd="0" presId="urn:microsoft.com/office/officeart/2005/8/layout/vList3"/>
    <dgm:cxn modelId="{48F3AE7C-5A58-47F3-AEB9-82D7225FEEBB}" type="presParOf" srcId="{FBF7A4D1-EF8C-4D9F-883E-B3DE09697B01}" destId="{2FC66790-7119-4247-94E0-AC816EB89656}" srcOrd="0" destOrd="0" presId="urn:microsoft.com/office/officeart/2005/8/layout/vList3"/>
    <dgm:cxn modelId="{570D1D10-1BA8-4F8E-86B8-052BBD6F3631}" type="presParOf" srcId="{2FC66790-7119-4247-94E0-AC816EB89656}" destId="{42FA956B-B32A-419A-9B2A-791A2B90E246}" srcOrd="0" destOrd="0" presId="urn:microsoft.com/office/officeart/2005/8/layout/vList3"/>
    <dgm:cxn modelId="{84BCE8C2-1E84-4083-9E16-95D509DF6BEC}" type="presParOf" srcId="{2FC66790-7119-4247-94E0-AC816EB89656}" destId="{436FE3BC-8289-405E-971D-CF273B5F8A73}" srcOrd="1" destOrd="0" presId="urn:microsoft.com/office/officeart/2005/8/layout/vList3"/>
    <dgm:cxn modelId="{D86B96C5-F982-47C9-85A1-D52540A17252}" type="presParOf" srcId="{FBF7A4D1-EF8C-4D9F-883E-B3DE09697B01}" destId="{05B572AE-A9F8-44C7-B72D-A5D3A60F11F2}" srcOrd="1" destOrd="0" presId="urn:microsoft.com/office/officeart/2005/8/layout/vList3"/>
    <dgm:cxn modelId="{0CF6CFF3-2A7A-4C37-BBDA-8AEC1364339A}" type="presParOf" srcId="{FBF7A4D1-EF8C-4D9F-883E-B3DE09697B01}" destId="{1ACA5093-159D-40EB-A48B-F6CFFC70886C}" srcOrd="2" destOrd="0" presId="urn:microsoft.com/office/officeart/2005/8/layout/vList3"/>
    <dgm:cxn modelId="{2FF0205D-D61B-46FD-B869-410278A02A1A}" type="presParOf" srcId="{1ACA5093-159D-40EB-A48B-F6CFFC70886C}" destId="{91EE4039-1AEE-4F55-A3F0-1918D60E2269}" srcOrd="0" destOrd="0" presId="urn:microsoft.com/office/officeart/2005/8/layout/vList3"/>
    <dgm:cxn modelId="{F9580C67-8D96-4DAD-BB64-391593032821}" type="presParOf" srcId="{1ACA5093-159D-40EB-A48B-F6CFFC70886C}" destId="{DD429EE9-9574-43CD-BF11-D103BCC5CC69}" srcOrd="1" destOrd="0" presId="urn:microsoft.com/office/officeart/2005/8/layout/vList3"/>
    <dgm:cxn modelId="{05B71490-0622-4E1A-9C3D-814E9C2278F0}" type="presParOf" srcId="{FBF7A4D1-EF8C-4D9F-883E-B3DE09697B01}" destId="{C692ADE3-E38B-4E20-9F2B-EEDFF653424F}" srcOrd="3" destOrd="0" presId="urn:microsoft.com/office/officeart/2005/8/layout/vList3"/>
    <dgm:cxn modelId="{727486A5-4D0D-4AF2-BC1E-974AC1D4B165}" type="presParOf" srcId="{FBF7A4D1-EF8C-4D9F-883E-B3DE09697B01}" destId="{DB3C0CB9-5426-49C5-852B-AD4FE541A6D5}" srcOrd="4" destOrd="0" presId="urn:microsoft.com/office/officeart/2005/8/layout/vList3"/>
    <dgm:cxn modelId="{9D193E11-54F5-4ADA-83C3-3615D6A36EEA}" type="presParOf" srcId="{DB3C0CB9-5426-49C5-852B-AD4FE541A6D5}" destId="{AD09EB7E-D531-40B0-BA71-69EAE84D82B6}" srcOrd="0" destOrd="0" presId="urn:microsoft.com/office/officeart/2005/8/layout/vList3"/>
    <dgm:cxn modelId="{09EE0D3D-C6E8-4A32-B4DC-B3419E82F057}" type="presParOf" srcId="{DB3C0CB9-5426-49C5-852B-AD4FE541A6D5}" destId="{B7E997DA-EB0A-4D4E-9E66-D6299CADDEC6}" srcOrd="1" destOrd="0" presId="urn:microsoft.com/office/officeart/2005/8/layout/vList3"/>
    <dgm:cxn modelId="{CC85FC5C-0A92-482E-8FC3-8EDAE71190A7}" type="presParOf" srcId="{FBF7A4D1-EF8C-4D9F-883E-B3DE09697B01}" destId="{869220CF-1667-40D6-8431-C78A6E6DB6D3}" srcOrd="5" destOrd="0" presId="urn:microsoft.com/office/officeart/2005/8/layout/vList3"/>
    <dgm:cxn modelId="{6666E904-7009-4524-A7D9-DC691DBE6329}" type="presParOf" srcId="{FBF7A4D1-EF8C-4D9F-883E-B3DE09697B01}" destId="{883DE9FD-931A-497E-AD00-6756AE5DE73D}" srcOrd="6" destOrd="0" presId="urn:microsoft.com/office/officeart/2005/8/layout/vList3"/>
    <dgm:cxn modelId="{0DEB5599-FABE-4202-9385-63E5740C0353}" type="presParOf" srcId="{883DE9FD-931A-497E-AD00-6756AE5DE73D}" destId="{8268C8D2-EB6E-41D2-84B5-F0C4C268C93B}" srcOrd="0" destOrd="0" presId="urn:microsoft.com/office/officeart/2005/8/layout/vList3"/>
    <dgm:cxn modelId="{FD34C6A1-3C54-48FA-973B-AADF7AC2E1A2}" type="presParOf" srcId="{883DE9FD-931A-497E-AD00-6756AE5DE73D}" destId="{141ABF04-E010-4107-996F-1EA5AA8DADCB}" srcOrd="1" destOrd="0" presId="urn:microsoft.com/office/officeart/2005/8/layout/vList3"/>
    <dgm:cxn modelId="{A0F3A9D6-5CE8-4585-B53F-EFA4A4D40998}" type="presParOf" srcId="{FBF7A4D1-EF8C-4D9F-883E-B3DE09697B01}" destId="{89A187AB-0130-472B-8FAA-B11B5788B06F}" srcOrd="7" destOrd="0" presId="urn:microsoft.com/office/officeart/2005/8/layout/vList3"/>
    <dgm:cxn modelId="{13D739A9-DAD3-4A2D-A284-6E954DB82708}" type="presParOf" srcId="{FBF7A4D1-EF8C-4D9F-883E-B3DE09697B01}" destId="{33F6B825-7AE9-42DF-9DB9-9894BA0629FA}" srcOrd="8" destOrd="0" presId="urn:microsoft.com/office/officeart/2005/8/layout/vList3"/>
    <dgm:cxn modelId="{0B78A616-F23F-4729-9609-DE270C3813A8}" type="presParOf" srcId="{33F6B825-7AE9-42DF-9DB9-9894BA0629FA}" destId="{4AFF1A0A-6833-4A45-B672-8A188EF38219}" srcOrd="0" destOrd="0" presId="urn:microsoft.com/office/officeart/2005/8/layout/vList3"/>
    <dgm:cxn modelId="{57E24D0F-32BF-43A8-9BCC-6B67C925DACF}" type="presParOf" srcId="{33F6B825-7AE9-42DF-9DB9-9894BA0629FA}" destId="{D7A701EB-95E9-44A5-804D-319777F974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DF368-916B-495C-93AD-66BCE04075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FF6C3F-0637-4305-B874-C9EB367BF0F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средней части бланка регистрации расположена краткая инструкция по заполнению бланков и выполнению итогового сочинения (изложения), а также поле для подписи участника.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63594-FDC2-420B-95BB-AB5A0BC81099}" type="parTrans" cxnId="{29B5EF6D-D97E-4EC5-9F7C-AAC2C21B1410}">
      <dgm:prSet/>
      <dgm:spPr/>
      <dgm:t>
        <a:bodyPr/>
        <a:lstStyle/>
        <a:p>
          <a:endParaRPr lang="ru-RU"/>
        </a:p>
      </dgm:t>
    </dgm:pt>
    <dgm:pt modelId="{57FB38B1-6CEE-4F4F-979B-2F6529E46005}" type="sibTrans" cxnId="{29B5EF6D-D97E-4EC5-9F7C-AAC2C21B1410}">
      <dgm:prSet/>
      <dgm:spPr/>
      <dgm:t>
        <a:bodyPr/>
        <a:lstStyle/>
        <a:p>
          <a:endParaRPr lang="ru-RU"/>
        </a:p>
      </dgm:t>
    </dgm:pt>
    <dgm:pt modelId="{766604C3-2AF8-4608-93D2-DAD7CE88C07B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Смотрим «Правила заполнения бланков»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3A3B3-7455-47D9-B4F1-9B9C045B0497}" type="parTrans" cxnId="{82892EDC-2ACF-4532-BEF4-61D16BB0B72C}">
      <dgm:prSet/>
      <dgm:spPr/>
      <dgm:t>
        <a:bodyPr/>
        <a:lstStyle/>
        <a:p>
          <a:endParaRPr lang="ru-RU"/>
        </a:p>
      </dgm:t>
    </dgm:pt>
    <dgm:pt modelId="{052F863B-16A6-4A46-930D-602FE72D43F2}" type="sibTrans" cxnId="{82892EDC-2ACF-4532-BEF4-61D16BB0B72C}">
      <dgm:prSet/>
      <dgm:spPr/>
      <dgm:t>
        <a:bodyPr/>
        <a:lstStyle/>
        <a:p>
          <a:endParaRPr lang="ru-RU"/>
        </a:p>
      </dgm:t>
    </dgm:pt>
    <dgm:pt modelId="{29386306-F7C6-454F-809A-BBB3ABFF9875}" type="pres">
      <dgm:prSet presAssocID="{6EADF368-916B-495C-93AD-66BCE04075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F14E1-0141-4A83-B44C-6EC692844941}" type="pres">
      <dgm:prSet presAssocID="{69FF6C3F-0637-4305-B874-C9EB367BF0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8B03D-F81A-482B-A727-055803521B38}" type="pres">
      <dgm:prSet presAssocID="{57FB38B1-6CEE-4F4F-979B-2F6529E46005}" presName="spacer" presStyleCnt="0"/>
      <dgm:spPr/>
    </dgm:pt>
    <dgm:pt modelId="{4891DD90-251E-4DEB-8075-634F32F9D5DB}" type="pres">
      <dgm:prSet presAssocID="{766604C3-2AF8-4608-93D2-DAD7CE88C0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834A2-2CD8-45EA-A344-EA81438E5878}" type="presOf" srcId="{766604C3-2AF8-4608-93D2-DAD7CE88C07B}" destId="{4891DD90-251E-4DEB-8075-634F32F9D5DB}" srcOrd="0" destOrd="0" presId="urn:microsoft.com/office/officeart/2005/8/layout/vList2"/>
    <dgm:cxn modelId="{82892EDC-2ACF-4532-BEF4-61D16BB0B72C}" srcId="{6EADF368-916B-495C-93AD-66BCE040752F}" destId="{766604C3-2AF8-4608-93D2-DAD7CE88C07B}" srcOrd="1" destOrd="0" parTransId="{CC53A3B3-7455-47D9-B4F1-9B9C045B0497}" sibTransId="{052F863B-16A6-4A46-930D-602FE72D43F2}"/>
    <dgm:cxn modelId="{12976D34-9CD8-47A4-8965-14DBFF57BF69}" type="presOf" srcId="{69FF6C3F-0637-4305-B874-C9EB367BF0F0}" destId="{4C4F14E1-0141-4A83-B44C-6EC692844941}" srcOrd="0" destOrd="0" presId="urn:microsoft.com/office/officeart/2005/8/layout/vList2"/>
    <dgm:cxn modelId="{29B5EF6D-D97E-4EC5-9F7C-AAC2C21B1410}" srcId="{6EADF368-916B-495C-93AD-66BCE040752F}" destId="{69FF6C3F-0637-4305-B874-C9EB367BF0F0}" srcOrd="0" destOrd="0" parTransId="{DEE63594-FDC2-420B-95BB-AB5A0BC81099}" sibTransId="{57FB38B1-6CEE-4F4F-979B-2F6529E46005}"/>
    <dgm:cxn modelId="{F6BDAC57-FD7A-4FF3-A2DC-1584FBE7A51E}" type="presOf" srcId="{6EADF368-916B-495C-93AD-66BCE040752F}" destId="{29386306-F7C6-454F-809A-BBB3ABFF9875}" srcOrd="0" destOrd="0" presId="urn:microsoft.com/office/officeart/2005/8/layout/vList2"/>
    <dgm:cxn modelId="{7AB8C0EF-66F7-47DA-B1BA-38C98AF7A9CC}" type="presParOf" srcId="{29386306-F7C6-454F-809A-BBB3ABFF9875}" destId="{4C4F14E1-0141-4A83-B44C-6EC692844941}" srcOrd="0" destOrd="0" presId="urn:microsoft.com/office/officeart/2005/8/layout/vList2"/>
    <dgm:cxn modelId="{BB2F36D4-6530-49DB-9A7E-D4E2E0FE32BF}" type="presParOf" srcId="{29386306-F7C6-454F-809A-BBB3ABFF9875}" destId="{3368B03D-F81A-482B-A727-055803521B38}" srcOrd="1" destOrd="0" presId="urn:microsoft.com/office/officeart/2005/8/layout/vList2"/>
    <dgm:cxn modelId="{DF353C31-572C-4F8B-AC91-72E993A859B0}" type="presParOf" srcId="{29386306-F7C6-454F-809A-BBB3ABFF9875}" destId="{4891DD90-251E-4DEB-8075-634F32F9D5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EA05FD-8C17-4462-9355-BCF41DDA26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3F247-7E24-4F67-ACA6-8A04CB6BF61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бланке записи участники итогового сочинения (изложения) переписывают </a:t>
          </a:r>
          <a:r>
            <a: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выбранной ими темы сочинения (текста изложения). 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073B7-46E8-464F-A1B6-C0DB1B51211B}" type="parTrans" cxnId="{534AC966-6A12-4603-929E-0DAEE7197C88}">
      <dgm:prSet/>
      <dgm:spPr/>
      <dgm:t>
        <a:bodyPr/>
        <a:lstStyle/>
        <a:p>
          <a:endParaRPr lang="ru-RU"/>
        </a:p>
      </dgm:t>
    </dgm:pt>
    <dgm:pt modelId="{8EF2C687-33CC-4442-BCA8-AC784E61EAB3}" type="sibTrans" cxnId="{534AC966-6A12-4603-929E-0DAEE7197C88}">
      <dgm:prSet/>
      <dgm:spPr/>
      <dgm:t>
        <a:bodyPr/>
        <a:lstStyle/>
        <a:p>
          <a:endParaRPr lang="ru-RU"/>
        </a:p>
      </dgm:t>
    </dgm:pt>
    <dgm:pt modelId="{AB7F0E21-0152-473E-89EF-70842B1AE1BC}" type="pres">
      <dgm:prSet presAssocID="{A8EA05FD-8C17-4462-9355-BCF41DDA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A07AD-758C-434C-835B-C9F50391CD96}" type="pres">
      <dgm:prSet presAssocID="{4293F247-7E24-4F67-ACA6-8A04CB6BF612}" presName="parentText" presStyleLbl="node1" presStyleIdx="0" presStyleCnt="1" custScaleY="20079" custLinFactNeighborX="-3127" custLinFactNeighborY="9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2379A-9742-40E6-9296-0F913F54D4EA}" type="presOf" srcId="{4293F247-7E24-4F67-ACA6-8A04CB6BF612}" destId="{62EA07AD-758C-434C-835B-C9F50391CD96}" srcOrd="0" destOrd="0" presId="urn:microsoft.com/office/officeart/2005/8/layout/vList2"/>
    <dgm:cxn modelId="{534AC966-6A12-4603-929E-0DAEE7197C88}" srcId="{A8EA05FD-8C17-4462-9355-BCF41DDA2673}" destId="{4293F247-7E24-4F67-ACA6-8A04CB6BF612}" srcOrd="0" destOrd="0" parTransId="{4C0073B7-46E8-464F-A1B6-C0DB1B51211B}" sibTransId="{8EF2C687-33CC-4442-BCA8-AC784E61EAB3}"/>
    <dgm:cxn modelId="{CA3BC358-52BC-4637-94CD-22EC88BE05E8}" type="presOf" srcId="{A8EA05FD-8C17-4462-9355-BCF41DDA2673}" destId="{AB7F0E21-0152-473E-89EF-70842B1AE1BC}" srcOrd="0" destOrd="0" presId="urn:microsoft.com/office/officeart/2005/8/layout/vList2"/>
    <dgm:cxn modelId="{F4677E3A-F82B-4E49-A2C8-6AA35AFA6B32}" type="presParOf" srcId="{AB7F0E21-0152-473E-89EF-70842B1AE1BC}" destId="{62EA07AD-758C-434C-835B-C9F50391CD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5C33EF-BA5F-43EC-B50D-9D4A22BAB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0B5A8-209E-4B1B-88B6-070F7AF66705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 случае если участник по состоянию здоровья или др. причинам не может завершить написание ИС(И), он может покинуть место проведения. В оригинале бланка регистрации такого участника организатор ставит метку в поле «Не закончил» и свою подпись. Организатор вносит соответствующую отметку в форму ИС-05, в данной форме участник ставит свою подпись. Составляется акт (форма ИС-08).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A033C-7C90-461C-A220-0151F3FBCBC7}" type="parTrans" cxnId="{A5C258A6-5768-4A01-8B89-EFF05A93FBD2}">
      <dgm:prSet/>
      <dgm:spPr/>
      <dgm:t>
        <a:bodyPr/>
        <a:lstStyle/>
        <a:p>
          <a:endParaRPr lang="ru-RU"/>
        </a:p>
      </dgm:t>
    </dgm:pt>
    <dgm:pt modelId="{A072C020-638C-430C-9DEA-774DC0FA633B}" type="sibTrans" cxnId="{A5C258A6-5768-4A01-8B89-EFF05A93FBD2}">
      <dgm:prSet/>
      <dgm:spPr/>
      <dgm:t>
        <a:bodyPr/>
        <a:lstStyle/>
        <a:p>
          <a:endParaRPr lang="ru-RU"/>
        </a:p>
      </dgm:t>
    </dgm:pt>
    <dgm:pt modelId="{2AB17559-3A6F-4013-99C0-CC54C3C1BE6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По окончании ИС(И) комплект бланков такого участника кладется первым в пакет  аудитории. Копирование бланков обучающего, досрочно завершившего ИС(И), не проводится.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0EAC1-A7C0-4295-B265-3C62FEB88A8A}" type="parTrans" cxnId="{70517A99-F8FB-4734-99DF-93A24CC60355}">
      <dgm:prSet/>
      <dgm:spPr/>
      <dgm:t>
        <a:bodyPr/>
        <a:lstStyle/>
        <a:p>
          <a:endParaRPr lang="ru-RU"/>
        </a:p>
      </dgm:t>
    </dgm:pt>
    <dgm:pt modelId="{6ECCCAAA-5CEE-4E74-B5EB-BCD9342CCFB1}" type="sibTrans" cxnId="{70517A99-F8FB-4734-99DF-93A24CC60355}">
      <dgm:prSet/>
      <dgm:spPr/>
      <dgm:t>
        <a:bodyPr/>
        <a:lstStyle/>
        <a:p>
          <a:endParaRPr lang="ru-RU"/>
        </a:p>
      </dgm:t>
    </dgm:pt>
    <dgm:pt modelId="{F40AE73B-DF32-4455-A285-20F3BA6CEFA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 МПК такое ИС(И) не проверяется. Ответственное лицо в МПК за перенос результатов оценивания в оригинале бланка регистрации  вносит метку в поле «Незачет» по работе в целом и ставит свою подпись.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830CC-600B-4F58-B70C-4A19A83F1C08}" type="parTrans" cxnId="{1970DEC1-7094-457A-A14A-3376B9D41AD5}">
      <dgm:prSet/>
      <dgm:spPr/>
      <dgm:t>
        <a:bodyPr/>
        <a:lstStyle/>
        <a:p>
          <a:endParaRPr lang="ru-RU"/>
        </a:p>
      </dgm:t>
    </dgm:pt>
    <dgm:pt modelId="{5FAF22DF-E412-44AF-9000-030597C583D5}" type="sibTrans" cxnId="{1970DEC1-7094-457A-A14A-3376B9D41AD5}">
      <dgm:prSet/>
      <dgm:spPr/>
      <dgm:t>
        <a:bodyPr/>
        <a:lstStyle/>
        <a:p>
          <a:endParaRPr lang="ru-RU"/>
        </a:p>
      </dgm:t>
    </dgm:pt>
    <dgm:pt modelId="{9A012D2D-C397-4468-A26C-3803B20AD6E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участник ИС(И) нарушил установленные требования, он удаляется с итогового сочинения (изложения). В оригинале бланка регистрации такого участника организатор ставит метку в поле «Удален» и свою подпись. Организатор вносит соответствующую отметку в форму ИС-05, в данной форме участник ставит свою подпись. Составляется акт (форма ИС-09). </a:t>
          </a:r>
        </a:p>
      </dgm:t>
    </dgm:pt>
    <dgm:pt modelId="{E05EF913-5303-44D5-9E1B-9ADB40BF4C30}" type="parTrans" cxnId="{116B774E-5725-4721-8B8F-C59147695547}">
      <dgm:prSet/>
      <dgm:spPr/>
      <dgm:t>
        <a:bodyPr/>
        <a:lstStyle/>
        <a:p>
          <a:endParaRPr lang="ru-RU"/>
        </a:p>
      </dgm:t>
    </dgm:pt>
    <dgm:pt modelId="{18F864BA-0F80-4F09-AF33-7FE2D7DE0D36}" type="sibTrans" cxnId="{116B774E-5725-4721-8B8F-C59147695547}">
      <dgm:prSet/>
      <dgm:spPr/>
      <dgm:t>
        <a:bodyPr/>
        <a:lstStyle/>
        <a:p>
          <a:endParaRPr lang="ru-RU"/>
        </a:p>
      </dgm:t>
    </dgm:pt>
    <dgm:pt modelId="{2F1D0E79-12EE-4CAB-A319-9CA402AAFC3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окончании ИС(И) комплект бланков такого участника кладется первым в пакет с аудитории. Копирование бланков обучающегося, удаленного с ИС(И), не проводится! В МПК такое ИС(И) не проверяется. Ответственное лицо в МПК за перенос результатов оценивания в оригинале бланка регистрации  вносит метку в поле «Незачет» по работе в целом и ставит свою подпись.</a:t>
          </a:r>
        </a:p>
      </dgm:t>
    </dgm:pt>
    <dgm:pt modelId="{C8059255-DAC2-4568-B65A-525409BFD96F}" type="parTrans" cxnId="{78FE8113-0136-480D-A248-891AE3AF1613}">
      <dgm:prSet/>
      <dgm:spPr/>
      <dgm:t>
        <a:bodyPr/>
        <a:lstStyle/>
        <a:p>
          <a:endParaRPr lang="ru-RU"/>
        </a:p>
      </dgm:t>
    </dgm:pt>
    <dgm:pt modelId="{8E2E3523-5F80-481E-B70D-9C1AA0B3EBDD}" type="sibTrans" cxnId="{78FE8113-0136-480D-A248-891AE3AF1613}">
      <dgm:prSet/>
      <dgm:spPr/>
      <dgm:t>
        <a:bodyPr/>
        <a:lstStyle/>
        <a:p>
          <a:endParaRPr lang="ru-RU"/>
        </a:p>
      </dgm:t>
    </dgm:pt>
    <dgm:pt modelId="{F2B2B38C-CEC4-464A-8F99-24DEC01A037A}" type="pres">
      <dgm:prSet presAssocID="{AA5C33EF-BA5F-43EC-B50D-9D4A22BAB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D73D1-EA9C-4A47-8652-67CFEDBF51C0}" type="pres">
      <dgm:prSet presAssocID="{69F0B5A8-209E-4B1B-88B6-070F7AF667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0C79-9301-4715-815F-9F428F749CA1}" type="pres">
      <dgm:prSet presAssocID="{A072C020-638C-430C-9DEA-774DC0FA633B}" presName="spacer" presStyleCnt="0"/>
      <dgm:spPr/>
    </dgm:pt>
    <dgm:pt modelId="{A0BD99D5-A5A3-4D28-A993-3250DFB3374D}" type="pres">
      <dgm:prSet presAssocID="{2AB17559-3A6F-4013-99C0-CC54C3C1BE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95A58-415C-4A50-BCB3-746FC97092B9}" type="pres">
      <dgm:prSet presAssocID="{6ECCCAAA-5CEE-4E74-B5EB-BCD9342CCFB1}" presName="spacer" presStyleCnt="0"/>
      <dgm:spPr/>
    </dgm:pt>
    <dgm:pt modelId="{D50C5015-D3C5-42F0-A941-709DCFD81FCA}" type="pres">
      <dgm:prSet presAssocID="{F40AE73B-DF32-4455-A285-20F3BA6CEFA9}" presName="parentText" presStyleLbl="node1" presStyleIdx="2" presStyleCnt="5" custLinFactNeighborX="37" custLinFactNeighborY="70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B19E7-E33F-4379-B002-F99C49C74D34}" type="pres">
      <dgm:prSet presAssocID="{5FAF22DF-E412-44AF-9000-030597C583D5}" presName="spacer" presStyleCnt="0"/>
      <dgm:spPr/>
    </dgm:pt>
    <dgm:pt modelId="{D3580B91-A249-47B2-A3FF-C13B44837ACA}" type="pres">
      <dgm:prSet presAssocID="{9A012D2D-C397-4468-A26C-3803B20AD6E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469C9-F9C6-4E51-83D5-BDAD3DD82632}" type="pres">
      <dgm:prSet presAssocID="{18F864BA-0F80-4F09-AF33-7FE2D7DE0D36}" presName="spacer" presStyleCnt="0"/>
      <dgm:spPr/>
    </dgm:pt>
    <dgm:pt modelId="{FCDB16CA-8231-4CC4-AE1D-F1B83FA88E93}" type="pres">
      <dgm:prSet presAssocID="{2F1D0E79-12EE-4CAB-A319-9CA402AAFC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B774E-5725-4721-8B8F-C59147695547}" srcId="{AA5C33EF-BA5F-43EC-B50D-9D4A22BAB28C}" destId="{9A012D2D-C397-4468-A26C-3803B20AD6E5}" srcOrd="3" destOrd="0" parTransId="{E05EF913-5303-44D5-9E1B-9ADB40BF4C30}" sibTransId="{18F864BA-0F80-4F09-AF33-7FE2D7DE0D36}"/>
    <dgm:cxn modelId="{A5C258A6-5768-4A01-8B89-EFF05A93FBD2}" srcId="{AA5C33EF-BA5F-43EC-B50D-9D4A22BAB28C}" destId="{69F0B5A8-209E-4B1B-88B6-070F7AF66705}" srcOrd="0" destOrd="0" parTransId="{C28A033C-7C90-461C-A220-0151F3FBCBC7}" sibTransId="{A072C020-638C-430C-9DEA-774DC0FA633B}"/>
    <dgm:cxn modelId="{EF385064-BA21-4758-BF65-BCF17D2DA4FE}" type="presOf" srcId="{F40AE73B-DF32-4455-A285-20F3BA6CEFA9}" destId="{D50C5015-D3C5-42F0-A941-709DCFD81FCA}" srcOrd="0" destOrd="0" presId="urn:microsoft.com/office/officeart/2005/8/layout/vList2"/>
    <dgm:cxn modelId="{D74ED17E-E8E9-4034-8E36-BC5B8E8A588F}" type="presOf" srcId="{2AB17559-3A6F-4013-99C0-CC54C3C1BE67}" destId="{A0BD99D5-A5A3-4D28-A993-3250DFB3374D}" srcOrd="0" destOrd="0" presId="urn:microsoft.com/office/officeart/2005/8/layout/vList2"/>
    <dgm:cxn modelId="{70230564-6468-4F6D-8671-ADFE6541A422}" type="presOf" srcId="{9A012D2D-C397-4468-A26C-3803B20AD6E5}" destId="{D3580B91-A249-47B2-A3FF-C13B44837ACA}" srcOrd="0" destOrd="0" presId="urn:microsoft.com/office/officeart/2005/8/layout/vList2"/>
    <dgm:cxn modelId="{70517A99-F8FB-4734-99DF-93A24CC60355}" srcId="{AA5C33EF-BA5F-43EC-B50D-9D4A22BAB28C}" destId="{2AB17559-3A6F-4013-99C0-CC54C3C1BE67}" srcOrd="1" destOrd="0" parTransId="{C3B0EAC1-A7C0-4295-B265-3C62FEB88A8A}" sibTransId="{6ECCCAAA-5CEE-4E74-B5EB-BCD9342CCFB1}"/>
    <dgm:cxn modelId="{78FE8113-0136-480D-A248-891AE3AF1613}" srcId="{AA5C33EF-BA5F-43EC-B50D-9D4A22BAB28C}" destId="{2F1D0E79-12EE-4CAB-A319-9CA402AAFC3D}" srcOrd="4" destOrd="0" parTransId="{C8059255-DAC2-4568-B65A-525409BFD96F}" sibTransId="{8E2E3523-5F80-481E-B70D-9C1AA0B3EBDD}"/>
    <dgm:cxn modelId="{E35858AA-A55B-4829-85C3-45B68FEE25F9}" type="presOf" srcId="{2F1D0E79-12EE-4CAB-A319-9CA402AAFC3D}" destId="{FCDB16CA-8231-4CC4-AE1D-F1B83FA88E93}" srcOrd="0" destOrd="0" presId="urn:microsoft.com/office/officeart/2005/8/layout/vList2"/>
    <dgm:cxn modelId="{5577B2FE-9D6F-4251-9438-0E27C3C1DDB1}" type="presOf" srcId="{AA5C33EF-BA5F-43EC-B50D-9D4A22BAB28C}" destId="{F2B2B38C-CEC4-464A-8F99-24DEC01A037A}" srcOrd="0" destOrd="0" presId="urn:microsoft.com/office/officeart/2005/8/layout/vList2"/>
    <dgm:cxn modelId="{1970DEC1-7094-457A-A14A-3376B9D41AD5}" srcId="{AA5C33EF-BA5F-43EC-B50D-9D4A22BAB28C}" destId="{F40AE73B-DF32-4455-A285-20F3BA6CEFA9}" srcOrd="2" destOrd="0" parTransId="{D12830CC-600B-4F58-B70C-4A19A83F1C08}" sibTransId="{5FAF22DF-E412-44AF-9000-030597C583D5}"/>
    <dgm:cxn modelId="{EFB12BAB-04EC-4137-AD8C-CF69508AB458}" type="presOf" srcId="{69F0B5A8-209E-4B1B-88B6-070F7AF66705}" destId="{995D73D1-EA9C-4A47-8652-67CFEDBF51C0}" srcOrd="0" destOrd="0" presId="urn:microsoft.com/office/officeart/2005/8/layout/vList2"/>
    <dgm:cxn modelId="{F5E7FCBA-5DA2-4D0F-BC95-171D04E9ABCB}" type="presParOf" srcId="{F2B2B38C-CEC4-464A-8F99-24DEC01A037A}" destId="{995D73D1-EA9C-4A47-8652-67CFEDBF51C0}" srcOrd="0" destOrd="0" presId="urn:microsoft.com/office/officeart/2005/8/layout/vList2"/>
    <dgm:cxn modelId="{761038E1-4D60-408D-8ECD-E49440D1B563}" type="presParOf" srcId="{F2B2B38C-CEC4-464A-8F99-24DEC01A037A}" destId="{A5D40C79-9301-4715-815F-9F428F749CA1}" srcOrd="1" destOrd="0" presId="urn:microsoft.com/office/officeart/2005/8/layout/vList2"/>
    <dgm:cxn modelId="{AAECDDEC-CFA8-490A-83E4-6BA522F17C00}" type="presParOf" srcId="{F2B2B38C-CEC4-464A-8F99-24DEC01A037A}" destId="{A0BD99D5-A5A3-4D28-A993-3250DFB3374D}" srcOrd="2" destOrd="0" presId="urn:microsoft.com/office/officeart/2005/8/layout/vList2"/>
    <dgm:cxn modelId="{521B1657-CB16-4DA5-9F04-568691116D29}" type="presParOf" srcId="{F2B2B38C-CEC4-464A-8F99-24DEC01A037A}" destId="{60A95A58-415C-4A50-BCB3-746FC97092B9}" srcOrd="3" destOrd="0" presId="urn:microsoft.com/office/officeart/2005/8/layout/vList2"/>
    <dgm:cxn modelId="{490D9C48-E281-4347-8032-3CD8579FD5E0}" type="presParOf" srcId="{F2B2B38C-CEC4-464A-8F99-24DEC01A037A}" destId="{D50C5015-D3C5-42F0-A941-709DCFD81FCA}" srcOrd="4" destOrd="0" presId="urn:microsoft.com/office/officeart/2005/8/layout/vList2"/>
    <dgm:cxn modelId="{51CE34F2-87BE-4783-9814-1843FF560C28}" type="presParOf" srcId="{F2B2B38C-CEC4-464A-8F99-24DEC01A037A}" destId="{A28B19E7-E33F-4379-B002-F99C49C74D34}" srcOrd="5" destOrd="0" presId="urn:microsoft.com/office/officeart/2005/8/layout/vList2"/>
    <dgm:cxn modelId="{48655670-7F0A-44E7-9979-50CAE1255C8A}" type="presParOf" srcId="{F2B2B38C-CEC4-464A-8F99-24DEC01A037A}" destId="{D3580B91-A249-47B2-A3FF-C13B44837ACA}" srcOrd="6" destOrd="0" presId="urn:microsoft.com/office/officeart/2005/8/layout/vList2"/>
    <dgm:cxn modelId="{3802F1A9-2FD2-4DD2-8085-39970A49693C}" type="presParOf" srcId="{F2B2B38C-CEC4-464A-8F99-24DEC01A037A}" destId="{02F469C9-F9C6-4E51-83D5-BDAD3DD82632}" srcOrd="7" destOrd="0" presId="urn:microsoft.com/office/officeart/2005/8/layout/vList2"/>
    <dgm:cxn modelId="{E5003F15-7D9B-490A-8900-74F004C96037}" type="presParOf" srcId="{F2B2B38C-CEC4-464A-8F99-24DEC01A037A}" destId="{FCDB16CA-8231-4CC4-AE1D-F1B83FA88E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155E37-C850-4C4D-AF3D-5B1AA3A2E3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D88CA-F544-4271-8171-2C6E636D4DFC}">
      <dgm:prSet custT="1"/>
      <dgm:spPr/>
      <dgm:t>
        <a:bodyPr/>
        <a:lstStyle/>
        <a:p>
          <a:pPr rtl="0"/>
          <a:endParaRPr lang="ru-RU" sz="1600" b="1" dirty="0" smtClean="0"/>
        </a:p>
        <a:p>
          <a:pPr rtl="0"/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Несовпадение </a:t>
          </a:r>
          <a:r>
            <a: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кода работы 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регистрационного бланка и кодов работы бланков записей</a:t>
          </a:r>
          <a:r>
            <a:rPr lang="ru-RU" sz="1600" b="1" dirty="0" smtClean="0"/>
            <a:t>.</a:t>
          </a:r>
          <a:endParaRPr lang="ru-RU" sz="1600" dirty="0"/>
        </a:p>
      </dgm:t>
    </dgm:pt>
    <dgm:pt modelId="{70E7CE44-603A-4BD6-9847-8A2F1E738097}" type="parTrans" cxnId="{8E550B48-2147-4164-8968-830D1CA00BF3}">
      <dgm:prSet/>
      <dgm:spPr/>
      <dgm:t>
        <a:bodyPr/>
        <a:lstStyle/>
        <a:p>
          <a:endParaRPr lang="ru-RU"/>
        </a:p>
      </dgm:t>
    </dgm:pt>
    <dgm:pt modelId="{59E355E9-6F54-4530-8035-224037A671F2}" type="sibTrans" cxnId="{8E550B48-2147-4164-8968-830D1CA00BF3}">
      <dgm:prSet/>
      <dgm:spPr/>
      <dgm:t>
        <a:bodyPr/>
        <a:lstStyle/>
        <a:p>
          <a:endParaRPr lang="ru-RU"/>
        </a:p>
      </dgm:t>
    </dgm:pt>
    <dgm:pt modelId="{1672F1FB-9A1C-437B-98FE-2C650A0028C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Организаторы в аудиториях путают бланки нескольких участников между собой при выдаче бланков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B501F-B824-4A47-96C4-DF2BBD5F1E82}" type="parTrans" cxnId="{75159A0D-845D-4341-A4C3-204A1FCD0E08}">
      <dgm:prSet/>
      <dgm:spPr/>
      <dgm:t>
        <a:bodyPr/>
        <a:lstStyle/>
        <a:p>
          <a:endParaRPr lang="ru-RU"/>
        </a:p>
      </dgm:t>
    </dgm:pt>
    <dgm:pt modelId="{8EFCCE78-878B-42FB-8EAE-4C0E070A145C}" type="sibTrans" cxnId="{75159A0D-845D-4341-A4C3-204A1FCD0E08}">
      <dgm:prSet/>
      <dgm:spPr/>
      <dgm:t>
        <a:bodyPr/>
        <a:lstStyle/>
        <a:p>
          <a:endParaRPr lang="ru-RU"/>
        </a:p>
      </dgm:t>
    </dgm:pt>
    <dgm:pt modelId="{B7945914-0C29-40DF-9B36-F0CBF86284ED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неиспользованных бланков одного участника другому участнику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156D9-A69D-4770-BB5C-73E44D263F1D}" type="parTrans" cxnId="{2E2693DE-9BEB-4ABC-9FEA-9EADF5AD61C4}">
      <dgm:prSet/>
      <dgm:spPr/>
      <dgm:t>
        <a:bodyPr/>
        <a:lstStyle/>
        <a:p>
          <a:endParaRPr lang="ru-RU"/>
        </a:p>
      </dgm:t>
    </dgm:pt>
    <dgm:pt modelId="{21039251-F725-4491-907B-6F13343E0437}" type="sibTrans" cxnId="{2E2693DE-9BEB-4ABC-9FEA-9EADF5AD61C4}">
      <dgm:prSet/>
      <dgm:spPr/>
      <dgm:t>
        <a:bodyPr/>
        <a:lstStyle/>
        <a:p>
          <a:endParaRPr lang="ru-RU"/>
        </a:p>
      </dgm:t>
    </dgm:pt>
    <dgm:pt modelId="{0FF0635E-41E7-4274-A6E5-788FE55BAC4E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Неправильное заполнение полей бланков регистрации и бланков записей.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655B9-16DB-48A2-BFE9-D193A27510B4}" type="parTrans" cxnId="{28961A41-A11B-419C-9F6E-6D82D0EABE6B}">
      <dgm:prSet/>
      <dgm:spPr/>
      <dgm:t>
        <a:bodyPr/>
        <a:lstStyle/>
        <a:p>
          <a:endParaRPr lang="ru-RU"/>
        </a:p>
      </dgm:t>
    </dgm:pt>
    <dgm:pt modelId="{877DCA05-EB79-47F9-92BB-372696A7CA02}" type="sibTrans" cxnId="{28961A41-A11B-419C-9F6E-6D82D0EABE6B}">
      <dgm:prSet/>
      <dgm:spPr/>
      <dgm:t>
        <a:bodyPr/>
        <a:lstStyle/>
        <a:p>
          <a:endParaRPr lang="ru-RU"/>
        </a:p>
      </dgm:t>
    </dgm:pt>
    <dgm:pt modelId="{CFB74AFD-001B-4B7F-AD31-BDCDB004FEE3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Несовпадение номера аудитории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AD885-20C1-4183-8AF5-61094ECE2EFA}" type="parTrans" cxnId="{231D5A52-B0A1-4170-A2B1-228313C9BDA6}">
      <dgm:prSet/>
      <dgm:spPr/>
      <dgm:t>
        <a:bodyPr/>
        <a:lstStyle/>
        <a:p>
          <a:endParaRPr lang="ru-RU"/>
        </a:p>
      </dgm:t>
    </dgm:pt>
    <dgm:pt modelId="{B8E66E0F-1BFD-4DCF-AFCF-3A5F22695BB7}" type="sibTrans" cxnId="{231D5A52-B0A1-4170-A2B1-228313C9BDA6}">
      <dgm:prSet/>
      <dgm:spPr/>
      <dgm:t>
        <a:bodyPr/>
        <a:lstStyle/>
        <a:p>
          <a:endParaRPr lang="ru-RU"/>
        </a:p>
      </dgm:t>
    </dgm:pt>
    <dgm:pt modelId="{CDB01187-BCAB-435B-9295-7D4A06F68C5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Незаполненные обязательные поля (особенно в бланках записей)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37CD3-9EAF-4483-A065-81F7CAB2653D}" type="parTrans" cxnId="{86107F11-D7D8-4B8D-AF9A-2228275A28D8}">
      <dgm:prSet/>
      <dgm:spPr/>
      <dgm:t>
        <a:bodyPr/>
        <a:lstStyle/>
        <a:p>
          <a:endParaRPr lang="ru-RU"/>
        </a:p>
      </dgm:t>
    </dgm:pt>
    <dgm:pt modelId="{F7A07041-1CE3-4FB8-A5E1-B742CC08B549}" type="sibTrans" cxnId="{86107F11-D7D8-4B8D-AF9A-2228275A28D8}">
      <dgm:prSet/>
      <dgm:spPr/>
      <dgm:t>
        <a:bodyPr/>
        <a:lstStyle/>
        <a:p>
          <a:endParaRPr lang="ru-RU"/>
        </a:p>
      </dgm:t>
    </dgm:pt>
    <dgm:pt modelId="{2B92E4D9-2610-4D08-A178-7F92E5E3EEAB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Неверное заполнение поля «место проведения»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CA0FE-724D-4C38-98A2-48E70B775746}" type="parTrans" cxnId="{7494A4EB-A9A1-48B2-9726-5E211DD26204}">
      <dgm:prSet/>
      <dgm:spPr/>
      <dgm:t>
        <a:bodyPr/>
        <a:lstStyle/>
        <a:p>
          <a:endParaRPr lang="ru-RU"/>
        </a:p>
      </dgm:t>
    </dgm:pt>
    <dgm:pt modelId="{F58D8539-2578-4ECE-A874-931A92D6BBC5}" type="sibTrans" cxnId="{7494A4EB-A9A1-48B2-9726-5E211DD26204}">
      <dgm:prSet/>
      <dgm:spPr/>
      <dgm:t>
        <a:bodyPr/>
        <a:lstStyle/>
        <a:p>
          <a:endParaRPr lang="ru-RU"/>
        </a:p>
      </dgm:t>
    </dgm:pt>
    <dgm:pt modelId="{363A224A-B137-4EB9-BEE8-33507B3CE8C9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Неверно указан код выполняемой работы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2D2B4-4A6A-4543-9C70-A4921B13A3ED}" type="parTrans" cxnId="{C75BC6A2-C9CA-4BA7-AFC6-EAEB816CBDF3}">
      <dgm:prSet/>
      <dgm:spPr/>
      <dgm:t>
        <a:bodyPr/>
        <a:lstStyle/>
        <a:p>
          <a:endParaRPr lang="ru-RU"/>
        </a:p>
      </dgm:t>
    </dgm:pt>
    <dgm:pt modelId="{AEC57DDC-A4CE-4643-8A67-21051E926FE0}" type="sibTrans" cxnId="{C75BC6A2-C9CA-4BA7-AFC6-EAEB816CBDF3}">
      <dgm:prSet/>
      <dgm:spPr/>
      <dgm:t>
        <a:bodyPr/>
        <a:lstStyle/>
        <a:p>
          <a:endParaRPr lang="ru-RU"/>
        </a:p>
      </dgm:t>
    </dgm:pt>
    <dgm:pt modelId="{64502E73-AF12-4D99-820A-65D96665468E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Неверно указано количество бланков записи у участников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20AF5-9658-4522-BC28-2E1929EDF9A6}" type="parTrans" cxnId="{D40C89FE-B0BC-4F0C-98A0-63CBDFD8479D}">
      <dgm:prSet/>
      <dgm:spPr/>
      <dgm:t>
        <a:bodyPr/>
        <a:lstStyle/>
        <a:p>
          <a:endParaRPr lang="ru-RU"/>
        </a:p>
      </dgm:t>
    </dgm:pt>
    <dgm:pt modelId="{CADC264F-CFF6-40CB-9C19-5FF69CF322B0}" type="sibTrans" cxnId="{D40C89FE-B0BC-4F0C-98A0-63CBDFD8479D}">
      <dgm:prSet/>
      <dgm:spPr/>
      <dgm:t>
        <a:bodyPr/>
        <a:lstStyle/>
        <a:p>
          <a:endParaRPr lang="ru-RU"/>
        </a:p>
      </dgm:t>
    </dgm:pt>
    <dgm:pt modelId="{A6369B72-D204-4EAE-858E-2A1505C8299F}" type="pres">
      <dgm:prSet presAssocID="{15155E37-C850-4C4D-AF3D-5B1AA3A2E3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E0FBC-AD37-40BE-8189-16C7A3237FA1}" type="pres">
      <dgm:prSet presAssocID="{E7AD88CA-F544-4271-8171-2C6E636D4DFC}" presName="composite" presStyleCnt="0"/>
      <dgm:spPr/>
    </dgm:pt>
    <dgm:pt modelId="{23B1C6E5-39FE-4F74-9D77-8B1DA7EF3FBF}" type="pres">
      <dgm:prSet presAssocID="{E7AD88CA-F544-4271-8171-2C6E636D4DF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D3A72-AAEA-4593-A121-5F6BBB4F981C}" type="pres">
      <dgm:prSet presAssocID="{E7AD88CA-F544-4271-8171-2C6E636D4DF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D7DAD-4ABD-426D-B024-372470A976BC}" type="pres">
      <dgm:prSet presAssocID="{59E355E9-6F54-4530-8035-224037A671F2}" presName="sp" presStyleCnt="0"/>
      <dgm:spPr/>
    </dgm:pt>
    <dgm:pt modelId="{D2C8682A-D76F-41B1-A256-B265CFE93419}" type="pres">
      <dgm:prSet presAssocID="{0FF0635E-41E7-4274-A6E5-788FE55BAC4E}" presName="composite" presStyleCnt="0"/>
      <dgm:spPr/>
    </dgm:pt>
    <dgm:pt modelId="{F755271D-F73D-46EC-9450-17B0B564A74D}" type="pres">
      <dgm:prSet presAssocID="{0FF0635E-41E7-4274-A6E5-788FE55BAC4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14501-DE0C-427E-9071-D522B7F8416C}" type="pres">
      <dgm:prSet presAssocID="{0FF0635E-41E7-4274-A6E5-788FE55BAC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07F11-D7D8-4B8D-AF9A-2228275A28D8}" srcId="{CFB74AFD-001B-4B7F-AD31-BDCDB004FEE3}" destId="{CDB01187-BCAB-435B-9295-7D4A06F68C55}" srcOrd="0" destOrd="0" parTransId="{45237CD3-9EAF-4483-A065-81F7CAB2653D}" sibTransId="{F7A07041-1CE3-4FB8-A5E1-B742CC08B549}"/>
    <dgm:cxn modelId="{06CCBE74-FE67-4A9C-9C7F-35302BF29531}" type="presOf" srcId="{15155E37-C850-4C4D-AF3D-5B1AA3A2E38F}" destId="{A6369B72-D204-4EAE-858E-2A1505C8299F}" srcOrd="0" destOrd="0" presId="urn:microsoft.com/office/officeart/2005/8/layout/chevron2"/>
    <dgm:cxn modelId="{231D5A52-B0A1-4170-A2B1-228313C9BDA6}" srcId="{0FF0635E-41E7-4274-A6E5-788FE55BAC4E}" destId="{CFB74AFD-001B-4B7F-AD31-BDCDB004FEE3}" srcOrd="0" destOrd="0" parTransId="{ADDAD885-20C1-4183-8AF5-61094ECE2EFA}" sibTransId="{B8E66E0F-1BFD-4DCF-AFCF-3A5F22695BB7}"/>
    <dgm:cxn modelId="{7494A4EB-A9A1-48B2-9726-5E211DD26204}" srcId="{CFB74AFD-001B-4B7F-AD31-BDCDB004FEE3}" destId="{2B92E4D9-2610-4D08-A178-7F92E5E3EEAB}" srcOrd="1" destOrd="0" parTransId="{51FCA0FE-724D-4C38-98A2-48E70B775746}" sibTransId="{F58D8539-2578-4ECE-A874-931A92D6BBC5}"/>
    <dgm:cxn modelId="{8E550B48-2147-4164-8968-830D1CA00BF3}" srcId="{15155E37-C850-4C4D-AF3D-5B1AA3A2E38F}" destId="{E7AD88CA-F544-4271-8171-2C6E636D4DFC}" srcOrd="0" destOrd="0" parTransId="{70E7CE44-603A-4BD6-9847-8A2F1E738097}" sibTransId="{59E355E9-6F54-4530-8035-224037A671F2}"/>
    <dgm:cxn modelId="{C75BC6A2-C9CA-4BA7-AFC6-EAEB816CBDF3}" srcId="{CFB74AFD-001B-4B7F-AD31-BDCDB004FEE3}" destId="{363A224A-B137-4EB9-BEE8-33507B3CE8C9}" srcOrd="2" destOrd="0" parTransId="{BCB2D2B4-4A6A-4543-9C70-A4921B13A3ED}" sibTransId="{AEC57DDC-A4CE-4643-8A67-21051E926FE0}"/>
    <dgm:cxn modelId="{7018929E-824C-4691-88D6-076D4E024A26}" type="presOf" srcId="{E7AD88CA-F544-4271-8171-2C6E636D4DFC}" destId="{23B1C6E5-39FE-4F74-9D77-8B1DA7EF3FBF}" srcOrd="0" destOrd="0" presId="urn:microsoft.com/office/officeart/2005/8/layout/chevron2"/>
    <dgm:cxn modelId="{22230F3B-820F-449F-A0B7-CF8BB5E09B28}" type="presOf" srcId="{1672F1FB-9A1C-437B-98FE-2C650A0028C2}" destId="{0AED3A72-AAEA-4593-A121-5F6BBB4F981C}" srcOrd="0" destOrd="0" presId="urn:microsoft.com/office/officeart/2005/8/layout/chevron2"/>
    <dgm:cxn modelId="{399CE42A-0DAC-4811-9964-DC2C835BD4B1}" type="presOf" srcId="{64502E73-AF12-4D99-820A-65D96665468E}" destId="{80614501-DE0C-427E-9071-D522B7F8416C}" srcOrd="0" destOrd="4" presId="urn:microsoft.com/office/officeart/2005/8/layout/chevron2"/>
    <dgm:cxn modelId="{2E2693DE-9BEB-4ABC-9FEA-9EADF5AD61C4}" srcId="{E7AD88CA-F544-4271-8171-2C6E636D4DFC}" destId="{B7945914-0C29-40DF-9B36-F0CBF86284ED}" srcOrd="1" destOrd="0" parTransId="{C17156D9-A69D-4770-BB5C-73E44D263F1D}" sibTransId="{21039251-F725-4491-907B-6F13343E0437}"/>
    <dgm:cxn modelId="{5A3765FB-5E66-413B-A2A4-6AFD255E8AFE}" type="presOf" srcId="{363A224A-B137-4EB9-BEE8-33507B3CE8C9}" destId="{80614501-DE0C-427E-9071-D522B7F8416C}" srcOrd="0" destOrd="3" presId="urn:microsoft.com/office/officeart/2005/8/layout/chevron2"/>
    <dgm:cxn modelId="{B1E2BD07-7954-4D5A-BEE2-70E2E155C0C4}" type="presOf" srcId="{0FF0635E-41E7-4274-A6E5-788FE55BAC4E}" destId="{F755271D-F73D-46EC-9450-17B0B564A74D}" srcOrd="0" destOrd="0" presId="urn:microsoft.com/office/officeart/2005/8/layout/chevron2"/>
    <dgm:cxn modelId="{28961A41-A11B-419C-9F6E-6D82D0EABE6B}" srcId="{15155E37-C850-4C4D-AF3D-5B1AA3A2E38F}" destId="{0FF0635E-41E7-4274-A6E5-788FE55BAC4E}" srcOrd="1" destOrd="0" parTransId="{298655B9-16DB-48A2-BFE9-D193A27510B4}" sibTransId="{877DCA05-EB79-47F9-92BB-372696A7CA02}"/>
    <dgm:cxn modelId="{D40C89FE-B0BC-4F0C-98A0-63CBDFD8479D}" srcId="{CFB74AFD-001B-4B7F-AD31-BDCDB004FEE3}" destId="{64502E73-AF12-4D99-820A-65D96665468E}" srcOrd="3" destOrd="0" parTransId="{8D520AF5-9658-4522-BC28-2E1929EDF9A6}" sibTransId="{CADC264F-CFF6-40CB-9C19-5FF69CF322B0}"/>
    <dgm:cxn modelId="{75159A0D-845D-4341-A4C3-204A1FCD0E08}" srcId="{E7AD88CA-F544-4271-8171-2C6E636D4DFC}" destId="{1672F1FB-9A1C-437B-98FE-2C650A0028C2}" srcOrd="0" destOrd="0" parTransId="{B32B501F-B824-4A47-96C4-DF2BBD5F1E82}" sibTransId="{8EFCCE78-878B-42FB-8EAE-4C0E070A145C}"/>
    <dgm:cxn modelId="{39DEEA7E-DA7C-4762-813E-F408431DBDBE}" type="presOf" srcId="{CFB74AFD-001B-4B7F-AD31-BDCDB004FEE3}" destId="{80614501-DE0C-427E-9071-D522B7F8416C}" srcOrd="0" destOrd="0" presId="urn:microsoft.com/office/officeart/2005/8/layout/chevron2"/>
    <dgm:cxn modelId="{F753F116-C03A-45A6-A34E-B38546029F4C}" type="presOf" srcId="{2B92E4D9-2610-4D08-A178-7F92E5E3EEAB}" destId="{80614501-DE0C-427E-9071-D522B7F8416C}" srcOrd="0" destOrd="2" presId="urn:microsoft.com/office/officeart/2005/8/layout/chevron2"/>
    <dgm:cxn modelId="{C6AE56D7-CF5C-4BE8-8192-CFD79FE4331B}" type="presOf" srcId="{CDB01187-BCAB-435B-9295-7D4A06F68C55}" destId="{80614501-DE0C-427E-9071-D522B7F8416C}" srcOrd="0" destOrd="1" presId="urn:microsoft.com/office/officeart/2005/8/layout/chevron2"/>
    <dgm:cxn modelId="{C70754FA-8425-4E86-BEDA-5DCFBCDA5FF1}" type="presOf" srcId="{B7945914-0C29-40DF-9B36-F0CBF86284ED}" destId="{0AED3A72-AAEA-4593-A121-5F6BBB4F981C}" srcOrd="0" destOrd="1" presId="urn:microsoft.com/office/officeart/2005/8/layout/chevron2"/>
    <dgm:cxn modelId="{A561860E-1F76-42AC-8B30-922E2605A241}" type="presParOf" srcId="{A6369B72-D204-4EAE-858E-2A1505C8299F}" destId="{66BE0FBC-AD37-40BE-8189-16C7A3237FA1}" srcOrd="0" destOrd="0" presId="urn:microsoft.com/office/officeart/2005/8/layout/chevron2"/>
    <dgm:cxn modelId="{7DBB52B7-88EE-4F6C-A294-288038467BD1}" type="presParOf" srcId="{66BE0FBC-AD37-40BE-8189-16C7A3237FA1}" destId="{23B1C6E5-39FE-4F74-9D77-8B1DA7EF3FBF}" srcOrd="0" destOrd="0" presId="urn:microsoft.com/office/officeart/2005/8/layout/chevron2"/>
    <dgm:cxn modelId="{6DB35094-A47C-471D-95E9-743A3ECA6380}" type="presParOf" srcId="{66BE0FBC-AD37-40BE-8189-16C7A3237FA1}" destId="{0AED3A72-AAEA-4593-A121-5F6BBB4F981C}" srcOrd="1" destOrd="0" presId="urn:microsoft.com/office/officeart/2005/8/layout/chevron2"/>
    <dgm:cxn modelId="{F7338F2A-439C-4CA6-B9AC-E9C04775785E}" type="presParOf" srcId="{A6369B72-D204-4EAE-858E-2A1505C8299F}" destId="{9CAD7DAD-4ABD-426D-B024-372470A976BC}" srcOrd="1" destOrd="0" presId="urn:microsoft.com/office/officeart/2005/8/layout/chevron2"/>
    <dgm:cxn modelId="{BDAB0690-1730-4484-88BD-58F6E2CE81AD}" type="presParOf" srcId="{A6369B72-D204-4EAE-858E-2A1505C8299F}" destId="{D2C8682A-D76F-41B1-A256-B265CFE93419}" srcOrd="2" destOrd="0" presId="urn:microsoft.com/office/officeart/2005/8/layout/chevron2"/>
    <dgm:cxn modelId="{2701DA03-689E-4E30-9E5F-22F09FB04B41}" type="presParOf" srcId="{D2C8682A-D76F-41B1-A256-B265CFE93419}" destId="{F755271D-F73D-46EC-9450-17B0B564A74D}" srcOrd="0" destOrd="0" presId="urn:microsoft.com/office/officeart/2005/8/layout/chevron2"/>
    <dgm:cxn modelId="{2C065ECC-27D9-4E04-AE53-A238608DC953}" type="presParOf" srcId="{D2C8682A-D76F-41B1-A256-B265CFE93419}" destId="{80614501-DE0C-427E-9071-D522B7F841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B18C79-B2FB-47E6-8FC8-5776DA7D07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C3F2A-C59D-44E1-ADF5-386D04503156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Печать комплектов бланков в школе производился на нескольких компьютерах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027D4-1AFB-49AD-A9DA-0709106F43EB}" type="parTrans" cxnId="{833D5E8E-779E-4BD3-B1ED-1EE758141A78}">
      <dgm:prSet/>
      <dgm:spPr/>
      <dgm:t>
        <a:bodyPr/>
        <a:lstStyle/>
        <a:p>
          <a:endParaRPr lang="ru-RU"/>
        </a:p>
      </dgm:t>
    </dgm:pt>
    <dgm:pt modelId="{E3D9C9A9-7930-4A6C-9F4B-831749120A2E}" type="sibTrans" cxnId="{833D5E8E-779E-4BD3-B1ED-1EE758141A78}">
      <dgm:prSet/>
      <dgm:spPr/>
      <dgm:t>
        <a:bodyPr/>
        <a:lstStyle/>
        <a:p>
          <a:endParaRPr lang="ru-RU"/>
        </a:p>
      </dgm:t>
    </dgm:pt>
    <dgm:pt modelId="{F7B02A3E-0444-494B-893A-0E8317244AC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Печать комплектов бланков на принтерах с дефектными картриджами, оставляющими полосы и посторонние отпечатки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66B97-EA80-4BDD-A516-41703BCAFF88}" type="parTrans" cxnId="{FC1D80BE-713D-41B5-B239-87A4731A272D}">
      <dgm:prSet/>
      <dgm:spPr/>
      <dgm:t>
        <a:bodyPr/>
        <a:lstStyle/>
        <a:p>
          <a:endParaRPr lang="ru-RU"/>
        </a:p>
      </dgm:t>
    </dgm:pt>
    <dgm:pt modelId="{0205CE8D-16A2-422C-9715-D79CAF9CE6F1}" type="sibTrans" cxnId="{FC1D80BE-713D-41B5-B239-87A4731A272D}">
      <dgm:prSet/>
      <dgm:spPr/>
      <dgm:t>
        <a:bodyPr/>
        <a:lstStyle/>
        <a:p>
          <a:endParaRPr lang="ru-RU"/>
        </a:p>
      </dgm:t>
    </dgm:pt>
    <dgm:pt modelId="{7B5C6F2E-7985-42AF-9594-3E617A4BA538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Печать комплектов бланков на принтерах с бледными отпечатками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712DB-9E81-4B78-A8E2-E6D2BFE775B6}" type="parTrans" cxnId="{8B0F41D1-275B-4393-98D6-2E4D92F3D2BE}">
      <dgm:prSet/>
      <dgm:spPr/>
      <dgm:t>
        <a:bodyPr/>
        <a:lstStyle/>
        <a:p>
          <a:endParaRPr lang="ru-RU"/>
        </a:p>
      </dgm:t>
    </dgm:pt>
    <dgm:pt modelId="{9B2FE5D6-9FC5-482A-B089-2857D1A089FA}" type="sibTrans" cxnId="{8B0F41D1-275B-4393-98D6-2E4D92F3D2BE}">
      <dgm:prSet/>
      <dgm:spPr/>
      <dgm:t>
        <a:bodyPr/>
        <a:lstStyle/>
        <a:p>
          <a:endParaRPr lang="ru-RU"/>
        </a:p>
      </dgm:t>
    </dgm:pt>
    <dgm:pt modelId="{F20E88C7-16F8-4B78-BDA7-240DC406A6B2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Изготовление ксерокопий комплектов бланков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7BD09-E70E-461B-BCFB-80913059E935}" type="parTrans" cxnId="{5E0B762C-2DDB-4783-96AB-BD2E90BF50B6}">
      <dgm:prSet/>
      <dgm:spPr/>
      <dgm:t>
        <a:bodyPr/>
        <a:lstStyle/>
        <a:p>
          <a:endParaRPr lang="ru-RU"/>
        </a:p>
      </dgm:t>
    </dgm:pt>
    <dgm:pt modelId="{C5C7CC58-2A6F-4CBB-A074-F401AD7357B7}" type="sibTrans" cxnId="{5E0B762C-2DDB-4783-96AB-BD2E90BF50B6}">
      <dgm:prSet/>
      <dgm:spPr/>
      <dgm:t>
        <a:bodyPr/>
        <a:lstStyle/>
        <a:p>
          <a:endParaRPr lang="ru-RU"/>
        </a:p>
      </dgm:t>
    </dgm:pt>
    <dgm:pt modelId="{56869741-735A-4019-B480-C897DD187402}" type="pres">
      <dgm:prSet presAssocID="{E4B18C79-B2FB-47E6-8FC8-5776DA7D07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E3EE7-C4DF-48DD-921D-720BDFFE3335}" type="pres">
      <dgm:prSet presAssocID="{671C3F2A-C59D-44E1-ADF5-386D04503156}" presName="composite" presStyleCnt="0"/>
      <dgm:spPr/>
    </dgm:pt>
    <dgm:pt modelId="{1E26CB2F-ECE5-463D-8355-4969DE961C32}" type="pres">
      <dgm:prSet presAssocID="{671C3F2A-C59D-44E1-ADF5-386D04503156}" presName="imgShp" presStyleLbl="fgImgPlace1" presStyleIdx="0" presStyleCnt="4"/>
      <dgm:spPr>
        <a:solidFill>
          <a:srgbClr val="FF0000"/>
        </a:solidFill>
      </dgm:spPr>
    </dgm:pt>
    <dgm:pt modelId="{9C6EE73A-278E-489D-9FF7-6C1D7CB460D2}" type="pres">
      <dgm:prSet presAssocID="{671C3F2A-C59D-44E1-ADF5-386D0450315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F5B3F-9788-4116-A29A-044A2AA0DEDD}" type="pres">
      <dgm:prSet presAssocID="{E3D9C9A9-7930-4A6C-9F4B-831749120A2E}" presName="spacing" presStyleCnt="0"/>
      <dgm:spPr/>
    </dgm:pt>
    <dgm:pt modelId="{DEE0E3BE-C728-4E14-9346-FB81488014F4}" type="pres">
      <dgm:prSet presAssocID="{F7B02A3E-0444-494B-893A-0E8317244AC7}" presName="composite" presStyleCnt="0"/>
      <dgm:spPr/>
    </dgm:pt>
    <dgm:pt modelId="{ED13B394-07AA-40F1-A6BE-667E73636465}" type="pres">
      <dgm:prSet presAssocID="{F7B02A3E-0444-494B-893A-0E8317244AC7}" presName="imgShp" presStyleLbl="fgImgPlace1" presStyleIdx="1" presStyleCnt="4"/>
      <dgm:spPr>
        <a:solidFill>
          <a:srgbClr val="FF0000"/>
        </a:solidFill>
      </dgm:spPr>
    </dgm:pt>
    <dgm:pt modelId="{6BCC463D-0AB6-4085-9757-34323A605E0B}" type="pres">
      <dgm:prSet presAssocID="{F7B02A3E-0444-494B-893A-0E8317244AC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048D-4114-4845-867C-DBF6BAC6E63F}" type="pres">
      <dgm:prSet presAssocID="{0205CE8D-16A2-422C-9715-D79CAF9CE6F1}" presName="spacing" presStyleCnt="0"/>
      <dgm:spPr/>
    </dgm:pt>
    <dgm:pt modelId="{0445FADD-7EE5-4027-878F-33524D6804F9}" type="pres">
      <dgm:prSet presAssocID="{7B5C6F2E-7985-42AF-9594-3E617A4BA538}" presName="composite" presStyleCnt="0"/>
      <dgm:spPr/>
    </dgm:pt>
    <dgm:pt modelId="{AF2B46EE-6DC9-4845-A729-FEE42DB967D1}" type="pres">
      <dgm:prSet presAssocID="{7B5C6F2E-7985-42AF-9594-3E617A4BA538}" presName="imgShp" presStyleLbl="fgImgPlace1" presStyleIdx="2" presStyleCnt="4"/>
      <dgm:spPr>
        <a:solidFill>
          <a:srgbClr val="FF0000"/>
        </a:solidFill>
      </dgm:spPr>
    </dgm:pt>
    <dgm:pt modelId="{8D18CF30-89C9-4D3D-B006-A04FBC2F1C32}" type="pres">
      <dgm:prSet presAssocID="{7B5C6F2E-7985-42AF-9594-3E617A4BA53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B77CE-6BC7-42CD-9860-7998123A7A04}" type="pres">
      <dgm:prSet presAssocID="{9B2FE5D6-9FC5-482A-B089-2857D1A089FA}" presName="spacing" presStyleCnt="0"/>
      <dgm:spPr/>
    </dgm:pt>
    <dgm:pt modelId="{A8A43711-C75F-4B76-BE22-C71E9A9FD320}" type="pres">
      <dgm:prSet presAssocID="{F20E88C7-16F8-4B78-BDA7-240DC406A6B2}" presName="composite" presStyleCnt="0"/>
      <dgm:spPr/>
    </dgm:pt>
    <dgm:pt modelId="{F56F436E-00E3-4404-9AF5-E5B292B72A5C}" type="pres">
      <dgm:prSet presAssocID="{F20E88C7-16F8-4B78-BDA7-240DC406A6B2}" presName="imgShp" presStyleLbl="fgImgPlace1" presStyleIdx="3" presStyleCnt="4"/>
      <dgm:spPr>
        <a:solidFill>
          <a:srgbClr val="FF0000"/>
        </a:solidFill>
      </dgm:spPr>
    </dgm:pt>
    <dgm:pt modelId="{31C69338-8436-4068-BE34-337573DE52FC}" type="pres">
      <dgm:prSet presAssocID="{F20E88C7-16F8-4B78-BDA7-240DC406A6B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B762C-2DDB-4783-96AB-BD2E90BF50B6}" srcId="{E4B18C79-B2FB-47E6-8FC8-5776DA7D0737}" destId="{F20E88C7-16F8-4B78-BDA7-240DC406A6B2}" srcOrd="3" destOrd="0" parTransId="{79A7BD09-E70E-461B-BCFB-80913059E935}" sibTransId="{C5C7CC58-2A6F-4CBB-A074-F401AD7357B7}"/>
    <dgm:cxn modelId="{ABE74C84-781A-421D-93BF-99994992559D}" type="presOf" srcId="{7B5C6F2E-7985-42AF-9594-3E617A4BA538}" destId="{8D18CF30-89C9-4D3D-B006-A04FBC2F1C32}" srcOrd="0" destOrd="0" presId="urn:microsoft.com/office/officeart/2005/8/layout/vList3"/>
    <dgm:cxn modelId="{833D5E8E-779E-4BD3-B1ED-1EE758141A78}" srcId="{E4B18C79-B2FB-47E6-8FC8-5776DA7D0737}" destId="{671C3F2A-C59D-44E1-ADF5-386D04503156}" srcOrd="0" destOrd="0" parTransId="{9B3027D4-1AFB-49AD-A9DA-0709106F43EB}" sibTransId="{E3D9C9A9-7930-4A6C-9F4B-831749120A2E}"/>
    <dgm:cxn modelId="{FC1D80BE-713D-41B5-B239-87A4731A272D}" srcId="{E4B18C79-B2FB-47E6-8FC8-5776DA7D0737}" destId="{F7B02A3E-0444-494B-893A-0E8317244AC7}" srcOrd="1" destOrd="0" parTransId="{B7F66B97-EA80-4BDD-A516-41703BCAFF88}" sibTransId="{0205CE8D-16A2-422C-9715-D79CAF9CE6F1}"/>
    <dgm:cxn modelId="{5A834B68-F0EB-4C78-8F0D-B13CA07DEF09}" type="presOf" srcId="{F20E88C7-16F8-4B78-BDA7-240DC406A6B2}" destId="{31C69338-8436-4068-BE34-337573DE52FC}" srcOrd="0" destOrd="0" presId="urn:microsoft.com/office/officeart/2005/8/layout/vList3"/>
    <dgm:cxn modelId="{8B0F41D1-275B-4393-98D6-2E4D92F3D2BE}" srcId="{E4B18C79-B2FB-47E6-8FC8-5776DA7D0737}" destId="{7B5C6F2E-7985-42AF-9594-3E617A4BA538}" srcOrd="2" destOrd="0" parTransId="{C71712DB-9E81-4B78-A8E2-E6D2BFE775B6}" sibTransId="{9B2FE5D6-9FC5-482A-B089-2857D1A089FA}"/>
    <dgm:cxn modelId="{6A567B7A-D7FA-4B98-B4CD-FA7E355BC5C7}" type="presOf" srcId="{F7B02A3E-0444-494B-893A-0E8317244AC7}" destId="{6BCC463D-0AB6-4085-9757-34323A605E0B}" srcOrd="0" destOrd="0" presId="urn:microsoft.com/office/officeart/2005/8/layout/vList3"/>
    <dgm:cxn modelId="{4C456459-E794-4FCB-A8D6-339D0815C6C3}" type="presOf" srcId="{671C3F2A-C59D-44E1-ADF5-386D04503156}" destId="{9C6EE73A-278E-489D-9FF7-6C1D7CB460D2}" srcOrd="0" destOrd="0" presId="urn:microsoft.com/office/officeart/2005/8/layout/vList3"/>
    <dgm:cxn modelId="{A8328042-27A1-4278-9DF4-DC77B4D49102}" type="presOf" srcId="{E4B18C79-B2FB-47E6-8FC8-5776DA7D0737}" destId="{56869741-735A-4019-B480-C897DD187402}" srcOrd="0" destOrd="0" presId="urn:microsoft.com/office/officeart/2005/8/layout/vList3"/>
    <dgm:cxn modelId="{A0478AB5-F801-480C-BD10-A24A1130E7D7}" type="presParOf" srcId="{56869741-735A-4019-B480-C897DD187402}" destId="{D18E3EE7-C4DF-48DD-921D-720BDFFE3335}" srcOrd="0" destOrd="0" presId="urn:microsoft.com/office/officeart/2005/8/layout/vList3"/>
    <dgm:cxn modelId="{0319C309-D457-4694-AD79-35F18C741041}" type="presParOf" srcId="{D18E3EE7-C4DF-48DD-921D-720BDFFE3335}" destId="{1E26CB2F-ECE5-463D-8355-4969DE961C32}" srcOrd="0" destOrd="0" presId="urn:microsoft.com/office/officeart/2005/8/layout/vList3"/>
    <dgm:cxn modelId="{540395D0-01AD-45B1-B636-8E61B0514A7D}" type="presParOf" srcId="{D18E3EE7-C4DF-48DD-921D-720BDFFE3335}" destId="{9C6EE73A-278E-489D-9FF7-6C1D7CB460D2}" srcOrd="1" destOrd="0" presId="urn:microsoft.com/office/officeart/2005/8/layout/vList3"/>
    <dgm:cxn modelId="{E1710E7D-29C1-4811-879A-9537CBF90540}" type="presParOf" srcId="{56869741-735A-4019-B480-C897DD187402}" destId="{224F5B3F-9788-4116-A29A-044A2AA0DEDD}" srcOrd="1" destOrd="0" presId="urn:microsoft.com/office/officeart/2005/8/layout/vList3"/>
    <dgm:cxn modelId="{88780FB9-BEE9-45E1-947D-5B2FEA360DEB}" type="presParOf" srcId="{56869741-735A-4019-B480-C897DD187402}" destId="{DEE0E3BE-C728-4E14-9346-FB81488014F4}" srcOrd="2" destOrd="0" presId="urn:microsoft.com/office/officeart/2005/8/layout/vList3"/>
    <dgm:cxn modelId="{0934B0B2-3AA5-44C5-8BDA-A205A27AC9E8}" type="presParOf" srcId="{DEE0E3BE-C728-4E14-9346-FB81488014F4}" destId="{ED13B394-07AA-40F1-A6BE-667E73636465}" srcOrd="0" destOrd="0" presId="urn:microsoft.com/office/officeart/2005/8/layout/vList3"/>
    <dgm:cxn modelId="{E8CAFCE2-816A-4C3C-97DA-298EE3591F45}" type="presParOf" srcId="{DEE0E3BE-C728-4E14-9346-FB81488014F4}" destId="{6BCC463D-0AB6-4085-9757-34323A605E0B}" srcOrd="1" destOrd="0" presId="urn:microsoft.com/office/officeart/2005/8/layout/vList3"/>
    <dgm:cxn modelId="{05948FD4-82C4-4AC9-BC3B-09397615ED9A}" type="presParOf" srcId="{56869741-735A-4019-B480-C897DD187402}" destId="{3E4E048D-4114-4845-867C-DBF6BAC6E63F}" srcOrd="3" destOrd="0" presId="urn:microsoft.com/office/officeart/2005/8/layout/vList3"/>
    <dgm:cxn modelId="{75BF25F8-3BA6-45E6-A1DE-D6B6B2290C5D}" type="presParOf" srcId="{56869741-735A-4019-B480-C897DD187402}" destId="{0445FADD-7EE5-4027-878F-33524D6804F9}" srcOrd="4" destOrd="0" presId="urn:microsoft.com/office/officeart/2005/8/layout/vList3"/>
    <dgm:cxn modelId="{8B477A26-2D22-4038-AF8F-F0549B9C115F}" type="presParOf" srcId="{0445FADD-7EE5-4027-878F-33524D6804F9}" destId="{AF2B46EE-6DC9-4845-A729-FEE42DB967D1}" srcOrd="0" destOrd="0" presId="urn:microsoft.com/office/officeart/2005/8/layout/vList3"/>
    <dgm:cxn modelId="{8FA97446-C1E0-4243-A4E8-4F0552D8D2A2}" type="presParOf" srcId="{0445FADD-7EE5-4027-878F-33524D6804F9}" destId="{8D18CF30-89C9-4D3D-B006-A04FBC2F1C32}" srcOrd="1" destOrd="0" presId="urn:microsoft.com/office/officeart/2005/8/layout/vList3"/>
    <dgm:cxn modelId="{6C306C54-5040-41DF-93EF-5ED9C59BB8BA}" type="presParOf" srcId="{56869741-735A-4019-B480-C897DD187402}" destId="{04EB77CE-6BC7-42CD-9860-7998123A7A04}" srcOrd="5" destOrd="0" presId="urn:microsoft.com/office/officeart/2005/8/layout/vList3"/>
    <dgm:cxn modelId="{8663A168-B95A-4967-80CC-1D4FA8BE6B41}" type="presParOf" srcId="{56869741-735A-4019-B480-C897DD187402}" destId="{A8A43711-C75F-4B76-BE22-C71E9A9FD320}" srcOrd="6" destOrd="0" presId="urn:microsoft.com/office/officeart/2005/8/layout/vList3"/>
    <dgm:cxn modelId="{AAB055F2-B96E-4037-9659-0D6EF7B2FEFC}" type="presParOf" srcId="{A8A43711-C75F-4B76-BE22-C71E9A9FD320}" destId="{F56F436E-00E3-4404-9AF5-E5B292B72A5C}" srcOrd="0" destOrd="0" presId="urn:microsoft.com/office/officeart/2005/8/layout/vList3"/>
    <dgm:cxn modelId="{46AB4F0E-D6F0-498B-8D88-94EAE8135D4B}" type="presParOf" srcId="{A8A43711-C75F-4B76-BE22-C71E9A9FD320}" destId="{31C69338-8436-4068-BE34-337573DE52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C300-C597-497A-834D-651ECECE499A}">
      <dsp:nvSpPr>
        <dsp:cNvPr id="0" name=""/>
        <dsp:cNvSpPr/>
      </dsp:nvSpPr>
      <dsp:spPr>
        <a:xfrm>
          <a:off x="0" y="864094"/>
          <a:ext cx="11691563" cy="619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3 декабря 2025 года; дополнительные сроки – 2 февраля и 8 апреля 2026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39" y="894333"/>
        <a:ext cx="11631085" cy="558961"/>
      </dsp:txXfrm>
    </dsp:sp>
    <dsp:sp modelId="{2FE5C2A5-4753-4F6B-8BC1-93315B8B32C4}">
      <dsp:nvSpPr>
        <dsp:cNvPr id="0" name=""/>
        <dsp:cNvSpPr/>
      </dsp:nvSpPr>
      <dsp:spPr>
        <a:xfrm>
          <a:off x="0" y="1398657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- 3 часа 55 минут (235 мин). Начало в 10.00 по местному времени.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1424771"/>
        <a:ext cx="11639335" cy="482721"/>
      </dsp:txXfrm>
    </dsp:sp>
    <dsp:sp modelId="{4C609B44-AB79-4039-AF91-8D312D644530}">
      <dsp:nvSpPr>
        <dsp:cNvPr id="0" name=""/>
        <dsp:cNvSpPr/>
      </dsp:nvSpPr>
      <dsp:spPr>
        <a:xfrm>
          <a:off x="0" y="1854924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в школах, СПО – в соответствии со схемой (приказы  № 913 и  914).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1881038"/>
        <a:ext cx="11639335" cy="482721"/>
      </dsp:txXfrm>
    </dsp:sp>
    <dsp:sp modelId="{15C2D545-11BA-46D4-97AF-525ACF5F8F13}">
      <dsp:nvSpPr>
        <dsp:cNvPr id="0" name=""/>
        <dsp:cNvSpPr/>
      </dsp:nvSpPr>
      <dsp:spPr>
        <a:xfrm>
          <a:off x="0" y="2394882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Итоговое сочинение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пишут выпускники текущего года, экстерны ( как допуск к ГИА); учащиеся СПО, выпускники прошлых лет, обучающиеся в иностранных ОО, лица со справкой об обучении (с целью использования результатов, по желанию) 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п. 2.1,2.2  Порядка проведения ИСИ в Волгоградской области.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2420996"/>
        <a:ext cx="11639335" cy="482721"/>
      </dsp:txXfrm>
    </dsp:sp>
    <dsp:sp modelId="{041223AE-1DD6-48AC-A196-5EDCC66922A5}">
      <dsp:nvSpPr>
        <dsp:cNvPr id="0" name=""/>
        <dsp:cNvSpPr/>
      </dsp:nvSpPr>
      <dsp:spPr>
        <a:xfrm>
          <a:off x="0" y="2967271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Итоговое изложение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пишут обучающиеся с ОВЗ, дети-инвалиды и инвалиды; обучающиеся в специальных учебно-воспитательных учреждениях закрытого типа, обучающиеся на дому. 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2993385"/>
        <a:ext cx="11639335" cy="482721"/>
      </dsp:txXfrm>
    </dsp:sp>
    <dsp:sp modelId="{6C794F84-23EF-41EB-B68B-2A46FB15BCBB}">
      <dsp:nvSpPr>
        <dsp:cNvPr id="0" name=""/>
        <dsp:cNvSpPr/>
      </dsp:nvSpPr>
      <dsp:spPr>
        <a:xfrm>
          <a:off x="0" y="3539660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 с ОВЗ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детей-инвалидов и инвалидов продолжительность увеличивается на 1,5 часа. При продолжительности 4 и более часа организуется питание участников и перерывы.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ИС(И)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может быть в письменной и устной форме.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3565774"/>
        <a:ext cx="11639335" cy="482721"/>
      </dsp:txXfrm>
    </dsp:sp>
    <dsp:sp modelId="{5714649E-0D1E-4B09-BE3C-CB4519B186CA}">
      <dsp:nvSpPr>
        <dsp:cNvPr id="0" name=""/>
        <dsp:cNvSpPr/>
      </dsp:nvSpPr>
      <dsp:spPr>
        <a:xfrm>
          <a:off x="0" y="4112050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10 классов не участвуют в ИС(И).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4138164"/>
        <a:ext cx="11639335" cy="482721"/>
      </dsp:txXfrm>
    </dsp:sp>
    <dsp:sp modelId="{C9DE8F29-C23D-4055-B96B-E82B859F9822}">
      <dsp:nvSpPr>
        <dsp:cNvPr id="0" name=""/>
        <dsp:cNvSpPr/>
      </dsp:nvSpPr>
      <dsp:spPr>
        <a:xfrm>
          <a:off x="0" y="4684439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продолжительность написания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ИС(И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не включается время, выделенное на инструктаж участников, заполнение ими регистрационных полей и др.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4710553"/>
        <a:ext cx="11639335" cy="482721"/>
      </dsp:txXfrm>
    </dsp:sp>
    <dsp:sp modelId="{D25038DE-9BD5-4250-BD92-EE011EDBAE0A}">
      <dsp:nvSpPr>
        <dsp:cNvPr id="0" name=""/>
        <dsp:cNvSpPr/>
      </dsp:nvSpPr>
      <dsp:spPr>
        <a:xfrm>
          <a:off x="0" y="5256829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участия в итоговом сочинении (изложении)  заявления подаются не позднее чем за две недели до начала проведения итогового сочинения (изложения), т.е. до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ноября 2025г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5282943"/>
        <a:ext cx="11639335" cy="482721"/>
      </dsp:txXfrm>
    </dsp:sp>
    <dsp:sp modelId="{C57C0DBD-253E-47B4-BB57-6C69FDDD23C8}">
      <dsp:nvSpPr>
        <dsp:cNvPr id="0" name=""/>
        <dsp:cNvSpPr/>
      </dsp:nvSpPr>
      <dsp:spPr>
        <a:xfrm>
          <a:off x="0" y="5829218"/>
          <a:ext cx="11691563" cy="53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результатами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участники знакомятся в своих ОО или местах регистрации на участие в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ИСИ.                 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как допуск к ГИА бессрочен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4" y="5855332"/>
        <a:ext cx="11639335" cy="4827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F22D1-4025-4B49-9A96-198809D63B15}">
      <dsp:nvSpPr>
        <dsp:cNvPr id="0" name=""/>
        <dsp:cNvSpPr/>
      </dsp:nvSpPr>
      <dsp:spPr>
        <a:xfrm>
          <a:off x="0" y="659433"/>
          <a:ext cx="11749599" cy="501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Определение состава и обязанностей персонала МПК.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5" y="683918"/>
        <a:ext cx="11700629" cy="452603"/>
      </dsp:txXfrm>
    </dsp:sp>
    <dsp:sp modelId="{3DBF78E2-F611-48DA-98F1-1CB6AAC5C902}">
      <dsp:nvSpPr>
        <dsp:cNvPr id="0" name=""/>
        <dsp:cNvSpPr/>
      </dsp:nvSpPr>
      <dsp:spPr>
        <a:xfrm>
          <a:off x="0" y="1172214"/>
          <a:ext cx="11749599" cy="44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Подготовка места, оборудования и материалов для работы МПК.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3" y="1194117"/>
        <a:ext cx="11705793" cy="404880"/>
      </dsp:txXfrm>
    </dsp:sp>
    <dsp:sp modelId="{F1B8DADD-FC61-4D11-AE82-5CD40D2F2DCF}">
      <dsp:nvSpPr>
        <dsp:cNvPr id="0" name=""/>
        <dsp:cNvSpPr/>
      </dsp:nvSpPr>
      <dsp:spPr>
        <a:xfrm>
          <a:off x="0" y="1632109"/>
          <a:ext cx="11749599" cy="44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Получение 3.12.2025 (приказ № 914) из ОО конвертов с оригиналами и конвертов с копиями бланков ИС(И).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3" y="1654012"/>
        <a:ext cx="11705793" cy="404880"/>
      </dsp:txXfrm>
    </dsp:sp>
    <dsp:sp modelId="{83401ED4-23CF-4398-AE2A-4F9117331895}">
      <dsp:nvSpPr>
        <dsp:cNvPr id="0" name=""/>
        <dsp:cNvSpPr/>
      </dsp:nvSpPr>
      <dsp:spPr>
        <a:xfrm>
          <a:off x="0" y="2092003"/>
          <a:ext cx="11749599" cy="44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!!!ОО СПО, СОШ УФСИН и ВСШ№1 передают оригиналы и бланки и формы в МПК соответствующих муниципалитетов (городских округов</a:t>
          </a:r>
          <a:r>
            <a:rPr lang="ru-RU" sz="1800" b="0" kern="1200" dirty="0" smtClean="0">
              <a:solidFill>
                <a:srgbClr val="FF0000"/>
              </a:solidFill>
            </a:rPr>
            <a:t>).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1903" y="2113906"/>
        <a:ext cx="11705793" cy="404880"/>
      </dsp:txXfrm>
    </dsp:sp>
    <dsp:sp modelId="{9D92B7A5-C200-4BA1-847B-A93EDF7A46CB}">
      <dsp:nvSpPr>
        <dsp:cNvPr id="0" name=""/>
        <dsp:cNvSpPr/>
      </dsp:nvSpPr>
      <dsp:spPr>
        <a:xfrm>
          <a:off x="0" y="2551898"/>
          <a:ext cx="11749599" cy="44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Эксперт проверяет работы - копии ИС(И) из аудитории и заполняет ИС-06 . Каждое ИС(И) проверяется одним экспертом один раз.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3" y="2573801"/>
        <a:ext cx="11705793" cy="404880"/>
      </dsp:txXfrm>
    </dsp:sp>
    <dsp:sp modelId="{3BDAB67B-414A-45FF-A2FA-F3E2528FC313}">
      <dsp:nvSpPr>
        <dsp:cNvPr id="0" name=""/>
        <dsp:cNvSpPr/>
      </dsp:nvSpPr>
      <dsp:spPr>
        <a:xfrm>
          <a:off x="0" y="3011792"/>
          <a:ext cx="11749599" cy="64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5.Ответственное лицо переносит результаты ИС(И) из копий бланков в оригиналы. Контроль за заполнением обязательных полей бланков и сканированием бланков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техспециалистом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необходимости организует повторную проверку итогового сочинения (изложения).Порядок определяет ОИВ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94" y="3043486"/>
        <a:ext cx="11686211" cy="5858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B3F2-E00B-40FC-87FF-0CFF53D73E34}">
      <dsp:nvSpPr>
        <dsp:cNvPr id="0" name=""/>
        <dsp:cNvSpPr/>
      </dsp:nvSpPr>
      <dsp:spPr>
        <a:xfrm rot="10800000">
          <a:off x="-2" y="2493"/>
          <a:ext cx="11449276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Требование № 1 «Объем итогового изложения» не менее 150 слов (рекомендуемое 200 слов)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7548" y="2493"/>
        <a:ext cx="11291726" cy="630199"/>
      </dsp:txXfrm>
    </dsp:sp>
    <dsp:sp modelId="{1444CF1C-3F69-4D13-9407-DCE22EEEE295}">
      <dsp:nvSpPr>
        <dsp:cNvPr id="0" name=""/>
        <dsp:cNvSpPr/>
      </dsp:nvSpPr>
      <dsp:spPr>
        <a:xfrm>
          <a:off x="347643" y="2493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03DEC-9FF3-426C-8BE3-5C48425B5410}">
      <dsp:nvSpPr>
        <dsp:cNvPr id="0" name=""/>
        <dsp:cNvSpPr/>
      </dsp:nvSpPr>
      <dsp:spPr>
        <a:xfrm rot="10800000">
          <a:off x="-2" y="855188"/>
          <a:ext cx="11449276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№ 2 «Самостоятельность написания итогового изложения».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7548" y="855188"/>
        <a:ext cx="11291726" cy="630199"/>
      </dsp:txXfrm>
    </dsp:sp>
    <dsp:sp modelId="{25DAFDAA-6FF0-45EA-9140-6D9AF834D423}">
      <dsp:nvSpPr>
        <dsp:cNvPr id="0" name=""/>
        <dsp:cNvSpPr/>
      </dsp:nvSpPr>
      <dsp:spPr>
        <a:xfrm>
          <a:off x="324055" y="855188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99657-7909-44A8-8EBC-3B74D9CC6C35}">
      <dsp:nvSpPr>
        <dsp:cNvPr id="0" name=""/>
        <dsp:cNvSpPr/>
      </dsp:nvSpPr>
      <dsp:spPr>
        <a:xfrm rot="10800000">
          <a:off x="-2" y="1635386"/>
          <a:ext cx="11449276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ЗАЧЕТ»  по работе в целом: минимум пять «зачетов»: по  2 требованиям и 3 критериям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7548" y="1635386"/>
        <a:ext cx="11291726" cy="630199"/>
      </dsp:txXfrm>
    </dsp:sp>
    <dsp:sp modelId="{3CD5DC19-CCDC-47AC-98A6-BFC0BD15A8E0}">
      <dsp:nvSpPr>
        <dsp:cNvPr id="0" name=""/>
        <dsp:cNvSpPr/>
      </dsp:nvSpPr>
      <dsp:spPr>
        <a:xfrm>
          <a:off x="347643" y="1636823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38CAB-E651-4CCF-A4FC-ED4F83382E23}">
      <dsp:nvSpPr>
        <dsp:cNvPr id="0" name=""/>
        <dsp:cNvSpPr/>
      </dsp:nvSpPr>
      <dsp:spPr>
        <a:xfrm rot="10800000">
          <a:off x="-2" y="2347402"/>
          <a:ext cx="11449276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49530" rIns="92456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                                                                                    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(К1, К2 и К__)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максимум семь «зачетов»: по 2 требованиям и 5 критериям.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7548" y="2347402"/>
        <a:ext cx="11291726" cy="630199"/>
      </dsp:txXfrm>
    </dsp:sp>
    <dsp:sp modelId="{EAB73F63-8E0B-4796-883A-2DF4E54FF66D}">
      <dsp:nvSpPr>
        <dsp:cNvPr id="0" name=""/>
        <dsp:cNvSpPr/>
      </dsp:nvSpPr>
      <dsp:spPr>
        <a:xfrm>
          <a:off x="347643" y="2347402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06E69-ED88-4001-B818-897E4DEC4C13}">
      <dsp:nvSpPr>
        <dsp:cNvPr id="0" name=""/>
        <dsp:cNvSpPr/>
      </dsp:nvSpPr>
      <dsp:spPr>
        <a:xfrm rot="10800000">
          <a:off x="2075302" y="3275526"/>
          <a:ext cx="7613765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Проверка итогового изложение в устной форме проводится по 2 требованиям и 4 критериям; Не проверяется критерий №5.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32852" y="3275526"/>
        <a:ext cx="7456215" cy="630199"/>
      </dsp:txXfrm>
    </dsp:sp>
    <dsp:sp modelId="{09074A79-F88A-4726-B3BE-9CF9C2BFC6DC}">
      <dsp:nvSpPr>
        <dsp:cNvPr id="0" name=""/>
        <dsp:cNvSpPr/>
      </dsp:nvSpPr>
      <dsp:spPr>
        <a:xfrm>
          <a:off x="1760203" y="3275526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9FEBF-DDEE-466E-B944-463F14915FD6}">
      <dsp:nvSpPr>
        <dsp:cNvPr id="0" name=""/>
        <dsp:cNvSpPr/>
      </dsp:nvSpPr>
      <dsp:spPr>
        <a:xfrm rot="10800000">
          <a:off x="2075302" y="4093844"/>
          <a:ext cx="7613765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Аудиозаписи участников итогового изложения в устной форме передаются ассистенту, который в присутствии руководителя ОО переносит устные изложения из аудиозаписей в бланки изложения.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32852" y="4093844"/>
        <a:ext cx="7456215" cy="630199"/>
      </dsp:txXfrm>
    </dsp:sp>
    <dsp:sp modelId="{A206908D-5DFB-4B0A-9805-B3618790B3AB}">
      <dsp:nvSpPr>
        <dsp:cNvPr id="0" name=""/>
        <dsp:cNvSpPr/>
      </dsp:nvSpPr>
      <dsp:spPr>
        <a:xfrm>
          <a:off x="1760203" y="4093844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2F3AF-A00D-4C30-9413-690CCCED04AE}">
      <dsp:nvSpPr>
        <dsp:cNvPr id="0" name=""/>
        <dsp:cNvSpPr/>
      </dsp:nvSpPr>
      <dsp:spPr>
        <a:xfrm rot="10800000">
          <a:off x="2083982" y="4881415"/>
          <a:ext cx="7613765" cy="630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0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форму ИС-05 необходимо также внести отметку в поле «Сдавал в устной форме (ОВЗ)».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1532" y="4881415"/>
        <a:ext cx="7456215" cy="630199"/>
      </dsp:txXfrm>
    </dsp:sp>
    <dsp:sp modelId="{48718ED9-79B7-4AB5-A9AC-7CDCAF97237E}">
      <dsp:nvSpPr>
        <dsp:cNvPr id="0" name=""/>
        <dsp:cNvSpPr/>
      </dsp:nvSpPr>
      <dsp:spPr>
        <a:xfrm>
          <a:off x="1760203" y="4912163"/>
          <a:ext cx="630199" cy="63019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B4205-632F-4AEF-9017-52ECC932EF14}">
      <dsp:nvSpPr>
        <dsp:cNvPr id="0" name=""/>
        <dsp:cNvSpPr/>
      </dsp:nvSpPr>
      <dsp:spPr>
        <a:xfrm>
          <a:off x="0" y="179"/>
          <a:ext cx="10969943" cy="1007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ошибки </a:t>
          </a:r>
          <a:r>
            <a:rPr lang="ru-RU" sz="2400" b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этапе проверки экспертами ИС (И) и перенесения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результатов проверки 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оригиналы бланков регистрации</a:t>
          </a:r>
          <a:endParaRPr lang="ru-RU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94" y="49373"/>
        <a:ext cx="10871555" cy="9093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187F2-2154-4719-A640-A95DB663A70F}">
      <dsp:nvSpPr>
        <dsp:cNvPr id="0" name=""/>
        <dsp:cNvSpPr/>
      </dsp:nvSpPr>
      <dsp:spPr>
        <a:xfrm>
          <a:off x="0" y="157387"/>
          <a:ext cx="10969943" cy="562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Отсутствовали метки в полях «зачет/незачет» в требованиях и критериях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47" y="184834"/>
        <a:ext cx="10915049" cy="507360"/>
      </dsp:txXfrm>
    </dsp:sp>
    <dsp:sp modelId="{7721DE7D-E1AC-40D4-AF3F-4B30DFD87763}">
      <dsp:nvSpPr>
        <dsp:cNvPr id="0" name=""/>
        <dsp:cNvSpPr/>
      </dsp:nvSpPr>
      <dsp:spPr>
        <a:xfrm>
          <a:off x="0" y="730111"/>
          <a:ext cx="10969943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Неверно выставлены метки «зачет /незачет»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755241"/>
        <a:ext cx="10919683" cy="464540"/>
      </dsp:txXfrm>
    </dsp:sp>
    <dsp:sp modelId="{BFD7B809-16DA-4FFB-9F9D-3582D6BBAB65}">
      <dsp:nvSpPr>
        <dsp:cNvPr id="0" name=""/>
        <dsp:cNvSpPr/>
      </dsp:nvSpPr>
      <dsp:spPr>
        <a:xfrm>
          <a:off x="0" y="1294775"/>
          <a:ext cx="10969943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</a:t>
          </a:r>
          <a:r>
            <a:rPr lang="ru-RU" altLang="ru-RU" sz="2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Ошибки, останавливающие обработку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25130" y="1319905"/>
        <a:ext cx="10919683" cy="464540"/>
      </dsp:txXfrm>
    </dsp:sp>
    <dsp:sp modelId="{4FC04181-4959-4C49-A6EB-450B997F71BA}">
      <dsp:nvSpPr>
        <dsp:cNvPr id="0" name=""/>
        <dsp:cNvSpPr/>
      </dsp:nvSpPr>
      <dsp:spPr>
        <a:xfrm>
          <a:off x="0" y="1820651"/>
          <a:ext cx="10969943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1.Отсутствие или частичное отсутствие результатов оценивания (критерии)</a:t>
          </a:r>
          <a:endParaRPr lang="ru-RU" altLang="ru-RU" sz="22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1845781"/>
        <a:ext cx="10919683" cy="464540"/>
      </dsp:txXfrm>
    </dsp:sp>
    <dsp:sp modelId="{A455F41B-675A-49D6-83AE-D764A6E2352E}">
      <dsp:nvSpPr>
        <dsp:cNvPr id="0" name=""/>
        <dsp:cNvSpPr/>
      </dsp:nvSpPr>
      <dsp:spPr>
        <a:xfrm>
          <a:off x="0" y="2398811"/>
          <a:ext cx="10969943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2.Отсутствие или частичное отсутствие результатов проверки (зачет/незачет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5130" y="2423941"/>
        <a:ext cx="10919683" cy="4645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83D66-3D8F-4758-8772-8365C869213F}">
      <dsp:nvSpPr>
        <dsp:cNvPr id="0" name=""/>
        <dsp:cNvSpPr/>
      </dsp:nvSpPr>
      <dsp:spPr>
        <a:xfrm>
          <a:off x="0" y="212"/>
          <a:ext cx="7704857" cy="528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           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 на этапе сканирования работ</a:t>
          </a:r>
          <a:endParaRPr lang="ru-RU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5" y="25997"/>
        <a:ext cx="7653287" cy="47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91042-8070-4E87-ADEF-8A90134C082B}">
      <dsp:nvSpPr>
        <dsp:cNvPr id="0" name=""/>
        <dsp:cNvSpPr/>
      </dsp:nvSpPr>
      <dsp:spPr>
        <a:xfrm>
          <a:off x="0" y="1718"/>
          <a:ext cx="11879871" cy="56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1)Бланки сканировались не последовательно, перепутаны номера в комплекте, отсутствуют бланки регистрационный либо записи.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7" y="29185"/>
        <a:ext cx="11824937" cy="507725"/>
      </dsp:txXfrm>
    </dsp:sp>
    <dsp:sp modelId="{024BEEDE-A4F7-49E7-9D26-6B3ED6297EB7}">
      <dsp:nvSpPr>
        <dsp:cNvPr id="0" name=""/>
        <dsp:cNvSpPr/>
      </dsp:nvSpPr>
      <dsp:spPr>
        <a:xfrm>
          <a:off x="0" y="576204"/>
          <a:ext cx="11879871" cy="56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сканировать сначала регистрационный бланк затем последовательно бланки записей.</a:t>
          </a:r>
          <a:endParaRPr lang="ru-RU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7" y="603671"/>
        <a:ext cx="11824937" cy="507725"/>
      </dsp:txXfrm>
    </dsp:sp>
    <dsp:sp modelId="{0F9B1883-F658-40C0-90F2-4691DB15035A}">
      <dsp:nvSpPr>
        <dsp:cNvPr id="0" name=""/>
        <dsp:cNvSpPr/>
      </dsp:nvSpPr>
      <dsp:spPr>
        <a:xfrm>
          <a:off x="0" y="1150690"/>
          <a:ext cx="11879871" cy="56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Неправильная настройка сканера (точки, полосы и т.д.)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7" y="1178157"/>
        <a:ext cx="11824937" cy="507725"/>
      </dsp:txXfrm>
    </dsp:sp>
    <dsp:sp modelId="{90817526-095E-4565-A59A-197799DF9B45}">
      <dsp:nvSpPr>
        <dsp:cNvPr id="0" name=""/>
        <dsp:cNvSpPr/>
      </dsp:nvSpPr>
      <dsp:spPr>
        <a:xfrm>
          <a:off x="0" y="1725175"/>
          <a:ext cx="11879871" cy="56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установить в настройках параметры: яркость, порог, разрешение, контрастность.</a:t>
          </a:r>
          <a:endParaRPr lang="ru-RU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7" y="1752642"/>
        <a:ext cx="11824937" cy="507725"/>
      </dsp:txXfrm>
    </dsp:sp>
    <dsp:sp modelId="{55197F27-5F41-4AEF-83D6-DF225CCB4734}">
      <dsp:nvSpPr>
        <dsp:cNvPr id="0" name=""/>
        <dsp:cNvSpPr/>
      </dsp:nvSpPr>
      <dsp:spPr>
        <a:xfrm>
          <a:off x="0" y="2299661"/>
          <a:ext cx="11879871" cy="56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3)Бланки отсканированы некорректно: листы лежат косо, отсканирован не весь лист или без  реперных точек, протоколы отсканированы вместе с бланками в папку аудитории.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7" y="2327128"/>
        <a:ext cx="11824937" cy="507725"/>
      </dsp:txXfrm>
    </dsp:sp>
    <dsp:sp modelId="{58B10BAD-7E8C-4A48-8072-37EB95B3C612}">
      <dsp:nvSpPr>
        <dsp:cNvPr id="0" name=""/>
        <dsp:cNvSpPr/>
      </dsp:nvSpPr>
      <dsp:spPr>
        <a:xfrm>
          <a:off x="0" y="2874147"/>
          <a:ext cx="11879871" cy="56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корректно и аккуратно провести сканирование, перед сканированием  разложить бланки по комплектам.                                                 ВНИМАТЕЛЬНО!</a:t>
          </a:r>
          <a:endParaRPr lang="ru-RU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7" y="2901614"/>
        <a:ext cx="11824937" cy="50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81139-CD32-4698-A5A7-EC0D5C6FC930}">
      <dsp:nvSpPr>
        <dsp:cNvPr id="0" name=""/>
        <dsp:cNvSpPr/>
      </dsp:nvSpPr>
      <dsp:spPr>
        <a:xfrm>
          <a:off x="3897" y="466988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Предоставляет сведения в МОУО для внесения в РИС.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7" y="466988"/>
        <a:ext cx="2110321" cy="1266192"/>
      </dsp:txXfrm>
    </dsp:sp>
    <dsp:sp modelId="{215E0BC5-03EF-4FE5-A4CF-80113F4F3077}">
      <dsp:nvSpPr>
        <dsp:cNvPr id="0" name=""/>
        <dsp:cNvSpPr/>
      </dsp:nvSpPr>
      <dsp:spPr>
        <a:xfrm>
          <a:off x="2325251" y="466988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1.Создает комиссию ОО по проведению ИС (И).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 7.7 Порядка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5251" y="466988"/>
        <a:ext cx="2110321" cy="1266192"/>
      </dsp:txXfrm>
    </dsp:sp>
    <dsp:sp modelId="{E26D98FD-624A-482A-A314-CC906E57E1CA}">
      <dsp:nvSpPr>
        <dsp:cNvPr id="0" name=""/>
        <dsp:cNvSpPr/>
      </dsp:nvSpPr>
      <dsp:spPr>
        <a:xfrm>
          <a:off x="4646604" y="466988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Организовывает регистрацию обучающихся для участия в ИС(И).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6604" y="466988"/>
        <a:ext cx="2110321" cy="1266192"/>
      </dsp:txXfrm>
    </dsp:sp>
    <dsp:sp modelId="{58F2DC83-D982-48E6-8433-77594E1162E7}">
      <dsp:nvSpPr>
        <dsp:cNvPr id="0" name=""/>
        <dsp:cNvSpPr/>
      </dsp:nvSpPr>
      <dsp:spPr>
        <a:xfrm>
          <a:off x="6967958" y="360039"/>
          <a:ext cx="2110321" cy="1480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Информирует персонал, привлекаемый к проведению ИС(И), о порядке проведения, о методических документах (под подпись).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7958" y="360039"/>
        <a:ext cx="2110321" cy="1480090"/>
      </dsp:txXfrm>
    </dsp:sp>
    <dsp:sp modelId="{214B3F27-0B0D-4F99-9EA9-91068DEF8C46}">
      <dsp:nvSpPr>
        <dsp:cNvPr id="0" name=""/>
        <dsp:cNvSpPr/>
      </dsp:nvSpPr>
      <dsp:spPr>
        <a:xfrm>
          <a:off x="9289311" y="466988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Информирует  обучающихся и родителей  о порядке проведения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9311" y="466988"/>
        <a:ext cx="2110321" cy="1266192"/>
      </dsp:txXfrm>
    </dsp:sp>
    <dsp:sp modelId="{B2D86194-F863-4733-B911-932A8E33FB52}">
      <dsp:nvSpPr>
        <dsp:cNvPr id="0" name=""/>
        <dsp:cNvSpPr/>
      </dsp:nvSpPr>
      <dsp:spPr>
        <a:xfrm>
          <a:off x="3897" y="2196464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ИС (И)  и  инструкциях  (под подпись), знакомит с Памяткой участника ИС(И)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7" y="2196464"/>
        <a:ext cx="2110321" cy="1266192"/>
      </dsp:txXfrm>
    </dsp:sp>
    <dsp:sp modelId="{3469661E-7C03-4204-A043-78559D2A972F}">
      <dsp:nvSpPr>
        <dsp:cNvPr id="0" name=""/>
        <dsp:cNvSpPr/>
      </dsp:nvSpPr>
      <dsp:spPr>
        <a:xfrm>
          <a:off x="2325251" y="2051162"/>
          <a:ext cx="2110321" cy="1556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Определяет состав учителей-предметников и др. специалистов для работы в  муниципальной предметной комиссии (МПК) по проверке ИС(И</a:t>
          </a:r>
          <a:r>
            <a:rPr lang="ru-RU" sz="13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5251" y="2051162"/>
        <a:ext cx="2110321" cy="1556796"/>
      </dsp:txXfrm>
    </dsp:sp>
    <dsp:sp modelId="{DCB53695-5F45-45D5-BD60-880474B9C800}">
      <dsp:nvSpPr>
        <dsp:cNvPr id="0" name=""/>
        <dsp:cNvSpPr/>
      </dsp:nvSpPr>
      <dsp:spPr>
        <a:xfrm>
          <a:off x="4646604" y="2196464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4646604" y="2196464"/>
        <a:ext cx="2110321" cy="1266192"/>
      </dsp:txXfrm>
    </dsp:sp>
    <dsp:sp modelId="{D31B49EA-2B59-4FCE-9E1F-4D99AB4F6479}">
      <dsp:nvSpPr>
        <dsp:cNvPr id="0" name=""/>
        <dsp:cNvSpPr/>
      </dsp:nvSpPr>
      <dsp:spPr>
        <a:xfrm>
          <a:off x="6967958" y="2196464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«На этапе подготовки к проведению итогового сочинения (изложения) руководитель должен ознакомиться с:</a:t>
          </a:r>
          <a:endParaRPr lang="ru-RU" sz="1400" kern="1200" dirty="0">
            <a:latin typeface="Courier New" panose="02070309020205020404" pitchFamily="49" charset="0"/>
            <a:ea typeface="Times New Roman" panose="02020603050405020304" pitchFamily="18" charset="0"/>
          </a:endParaRPr>
        </a:p>
      </dsp:txBody>
      <dsp:txXfrm>
        <a:off x="6967958" y="2196464"/>
        <a:ext cx="2110321" cy="1266192"/>
      </dsp:txXfrm>
    </dsp:sp>
    <dsp:sp modelId="{698F302D-425D-4096-A022-9BBB138760FF}">
      <dsp:nvSpPr>
        <dsp:cNvPr id="0" name=""/>
        <dsp:cNvSpPr/>
      </dsp:nvSpPr>
      <dsp:spPr>
        <a:xfrm>
          <a:off x="9289311" y="2196464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-нормативными правовыми документами, регламентирующими проведение итогового сочинения (изложения);</a:t>
          </a:r>
          <a:endParaRPr lang="ru-RU" sz="1400" kern="1200" dirty="0">
            <a:latin typeface="Courier New" panose="02070309020205020404" pitchFamily="49" charset="0"/>
            <a:ea typeface="Times New Roman" panose="02020603050405020304" pitchFamily="18" charset="0"/>
          </a:endParaRPr>
        </a:p>
      </dsp:txBody>
      <dsp:txXfrm>
        <a:off x="9289311" y="2196464"/>
        <a:ext cx="2110321" cy="1266192"/>
      </dsp:txXfrm>
    </dsp:sp>
    <dsp:sp modelId="{17DA1D42-39E1-4CF5-B7A7-AD4B44D561B7}">
      <dsp:nvSpPr>
        <dsp:cNvPr id="0" name=""/>
        <dsp:cNvSpPr/>
      </dsp:nvSpPr>
      <dsp:spPr>
        <a:xfrm>
          <a:off x="1164574" y="3818991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-Порядком организации и проведения итогового сочинения (изложения) в Волгоградской области, утвержденным комитетом</a:t>
          </a:r>
          <a:r>
            <a:rPr lang="ru-RU" sz="12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;</a:t>
          </a:r>
          <a:endParaRPr lang="ru-RU" sz="1200" kern="1200" dirty="0">
            <a:latin typeface="Courier New" panose="02070309020205020404" pitchFamily="49" charset="0"/>
            <a:ea typeface="Times New Roman" panose="02020603050405020304" pitchFamily="18" charset="0"/>
          </a:endParaRPr>
        </a:p>
      </dsp:txBody>
      <dsp:txXfrm>
        <a:off x="1164574" y="3818991"/>
        <a:ext cx="2110321" cy="1266192"/>
      </dsp:txXfrm>
    </dsp:sp>
    <dsp:sp modelId="{1566F66D-DCF0-48E9-B707-DD4030C7A410}">
      <dsp:nvSpPr>
        <dsp:cNvPr id="0" name=""/>
        <dsp:cNvSpPr/>
      </dsp:nvSpPr>
      <dsp:spPr>
        <a:xfrm>
          <a:off x="3485928" y="3818991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-методическими рекомендациями Рособрнадзора по организации и проведению итогового сочинения (изложения);</a:t>
          </a:r>
          <a:endParaRPr lang="ru-RU" sz="1400" kern="1200" dirty="0">
            <a:latin typeface="Courier New" panose="02070309020205020404" pitchFamily="49" charset="0"/>
            <a:ea typeface="Times New Roman" panose="02020603050405020304" pitchFamily="18" charset="0"/>
          </a:endParaRPr>
        </a:p>
      </dsp:txBody>
      <dsp:txXfrm>
        <a:off x="3485928" y="3818991"/>
        <a:ext cx="2110321" cy="1266192"/>
      </dsp:txXfrm>
    </dsp:sp>
    <dsp:sp modelId="{DEF727C5-68FA-4716-A136-315E6631E194}">
      <dsp:nvSpPr>
        <dsp:cNvPr id="0" name=""/>
        <dsp:cNvSpPr/>
      </dsp:nvSpPr>
      <dsp:spPr>
        <a:xfrm>
          <a:off x="5807281" y="3818991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-инструкциями, определяющими порядок работы лиц, привлекаемых к проведению итогового сочинения (изложения)»</a:t>
          </a:r>
          <a:endParaRPr lang="ru-RU" sz="1400" kern="1200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807281" y="3818991"/>
        <a:ext cx="2110321" cy="1266192"/>
      </dsp:txXfrm>
    </dsp:sp>
    <dsp:sp modelId="{13E57A30-66EE-4274-AD8F-C20D7F5F7981}">
      <dsp:nvSpPr>
        <dsp:cNvPr id="0" name=""/>
        <dsp:cNvSpPr/>
      </dsp:nvSpPr>
      <dsp:spPr>
        <a:xfrm>
          <a:off x="8128635" y="3818991"/>
          <a:ext cx="2110321" cy="1266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См. приказ №</a:t>
          </a:r>
          <a:r>
            <a:rPr lang="ru-RU" sz="14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110,111 </a:t>
          </a:r>
          <a:r>
            <a:rPr lang="ru-RU" sz="1400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от 17.11.2025г. (о внесении изменений в приказы №135 и 136 от 28.10.2019г.)</a:t>
          </a:r>
          <a:endParaRPr lang="ru-RU" sz="1400" kern="1200" dirty="0">
            <a:effectLst/>
            <a:latin typeface="Courier New" panose="02070309020205020404" pitchFamily="49" charset="0"/>
            <a:ea typeface="Times New Roman" panose="02020603050405020304" pitchFamily="18" charset="0"/>
          </a:endParaRPr>
        </a:p>
      </dsp:txBody>
      <dsp:txXfrm>
        <a:off x="8128635" y="3818991"/>
        <a:ext cx="2110321" cy="1266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3C98-5749-45A4-94E5-1DBD3B32D2F4}">
      <dsp:nvSpPr>
        <dsp:cNvPr id="0" name=""/>
        <dsp:cNvSpPr/>
      </dsp:nvSpPr>
      <dsp:spPr>
        <a:xfrm>
          <a:off x="246265" y="14310"/>
          <a:ext cx="2786711" cy="42824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Подготовка персонала.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Подготовка аудиторий.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Подготовка оборудования и материалов (орфографические и толковые словари)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4.Печать бланков  ИС(И)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5.Подготовка форм: ИС-04–списки участников, ИС-05–ведомость проведения, ИС-06–протокол проверки, ИС-07–ведомость коррекции.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!!! ОО СПО, СОШ УФСИН и ВСШ№1 получают бланки и формы из РЦОИ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561" y="79606"/>
        <a:ext cx="2656119" cy="4217130"/>
      </dsp:txXfrm>
    </dsp:sp>
    <dsp:sp modelId="{5008F8D0-1B73-4A55-BC71-A416FD5D9E06}">
      <dsp:nvSpPr>
        <dsp:cNvPr id="0" name=""/>
        <dsp:cNvSpPr/>
      </dsp:nvSpPr>
      <dsp:spPr>
        <a:xfrm>
          <a:off x="246265" y="3370973"/>
          <a:ext cx="2786711" cy="543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03.12.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265" y="3370973"/>
        <a:ext cx="1962473" cy="543817"/>
      </dsp:txXfrm>
    </dsp:sp>
    <dsp:sp modelId="{263F3389-FE24-4184-9D0F-C3ED4BE736A0}">
      <dsp:nvSpPr>
        <dsp:cNvPr id="0" name=""/>
        <dsp:cNvSpPr/>
      </dsp:nvSpPr>
      <dsp:spPr>
        <a:xfrm>
          <a:off x="2287570" y="3337716"/>
          <a:ext cx="975349" cy="975349"/>
        </a:xfrm>
        <a:prstGeom prst="ellipse">
          <a:avLst/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5A9DA-E80A-43A5-B48E-E6559B9B5098}">
      <dsp:nvSpPr>
        <dsp:cNvPr id="0" name=""/>
        <dsp:cNvSpPr/>
      </dsp:nvSpPr>
      <dsp:spPr>
        <a:xfrm>
          <a:off x="3504556" y="7403"/>
          <a:ext cx="2786711" cy="43100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Проверить готовность учебных кабинетов.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Провести распределение и инструктаж персонала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Выдать организаторам инструкции, формы отчетности, черновики, словари, </a:t>
          </a:r>
          <a:r>
            <a:rPr lang="ru-RU" sz="130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гелевые</a:t>
          </a: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ручки.</a:t>
          </a:r>
          <a:endParaRPr lang="ru-RU" sz="13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Выдать комплекты бланков по количеству участников, конверты для упаковки (см. формы сопроводительных бланков прошлого года);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Организовать размещение участников и  проведение инструктажа с ними.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В </a:t>
          </a:r>
          <a:r>
            <a:rPr lang="ru-RU" sz="13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9.45</a:t>
          </a: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получить темы сочинений (</a:t>
          </a:r>
          <a:r>
            <a:rPr lang="en-US" sz="13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topic.rustest.ru</a:t>
          </a:r>
          <a:r>
            <a:rPr lang="ru-RU" sz="13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и</a:t>
          </a: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тексты изложений из РЦОИ или ОИВ и передать в аудитории проведения.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7.Провести  ИС(И) </a:t>
          </a:r>
        </a:p>
      </dsp:txBody>
      <dsp:txXfrm>
        <a:off x="3569852" y="72699"/>
        <a:ext cx="2656119" cy="4244756"/>
      </dsp:txXfrm>
    </dsp:sp>
    <dsp:sp modelId="{B2A1203D-4765-42F0-83D4-79EE5344CD4F}">
      <dsp:nvSpPr>
        <dsp:cNvPr id="0" name=""/>
        <dsp:cNvSpPr/>
      </dsp:nvSpPr>
      <dsp:spPr>
        <a:xfrm rot="10800000" flipV="1">
          <a:off x="3629595" y="3944093"/>
          <a:ext cx="2786711" cy="38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03.12</a:t>
          </a:r>
          <a:r>
            <a:rPr lang="ru-RU" sz="2800" kern="1200" dirty="0" smtClean="0"/>
            <a:t>                                                                        </a:t>
          </a:r>
          <a:endParaRPr lang="ru-RU" sz="2800" kern="1200" dirty="0"/>
        </a:p>
      </dsp:txBody>
      <dsp:txXfrm rot="-10800000">
        <a:off x="4453833" y="3944093"/>
        <a:ext cx="1962473" cy="383282"/>
      </dsp:txXfrm>
    </dsp:sp>
    <dsp:sp modelId="{B7FB2809-3175-4536-97A7-5906FAE268A6}">
      <dsp:nvSpPr>
        <dsp:cNvPr id="0" name=""/>
        <dsp:cNvSpPr/>
      </dsp:nvSpPr>
      <dsp:spPr>
        <a:xfrm>
          <a:off x="5545860" y="3344623"/>
          <a:ext cx="975349" cy="975349"/>
        </a:xfrm>
        <a:prstGeom prst="ellipse">
          <a:avLst/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58258-ADD4-4CDB-AEF5-21698859746D}">
      <dsp:nvSpPr>
        <dsp:cNvPr id="0" name=""/>
        <dsp:cNvSpPr/>
      </dsp:nvSpPr>
      <dsp:spPr>
        <a:xfrm>
          <a:off x="6762846" y="1682"/>
          <a:ext cx="2786711" cy="4324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Контроль  правильности заполнения бланков участниками и организаторами.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Принятие  экзаменационных материалов: </a:t>
          </a:r>
          <a:r>
            <a:rPr lang="ru-RU" sz="130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поаудиторно</a:t>
          </a: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упакованных бланков, черновиков (файлы), форм отчетности и др.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Контроль  правильность заполнения  форм отчетности  ИС-05 – ведомостей  проведения, частичное заполнение ИС-06 и пр.</a:t>
          </a:r>
          <a:endParaRPr lang="ru-RU" sz="13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Копирование оригиналов заполненных бланков ИС(И);</a:t>
          </a:r>
          <a:endParaRPr lang="ru-RU" sz="13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Передача конвертов  с оригиналами работ,  копиями бланков и форм отчётности в МПК (приказ №914  п.4, 8)</a:t>
          </a:r>
          <a:endParaRPr lang="ru-RU" sz="13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!!!Не копируются бланки тех, кто не завершил работу или был удален (их бланки вместе с ИС-08 или ИС-09 передаются в МПК для сканирования)</a:t>
          </a:r>
          <a:endParaRPr lang="ru-RU" altLang="ru-RU" sz="13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8142" y="66978"/>
        <a:ext cx="2656119" cy="4258714"/>
      </dsp:txXfrm>
    </dsp:sp>
    <dsp:sp modelId="{51DA9834-75E6-49FF-A510-3BF3B91200C7}">
      <dsp:nvSpPr>
        <dsp:cNvPr id="0" name=""/>
        <dsp:cNvSpPr/>
      </dsp:nvSpPr>
      <dsp:spPr>
        <a:xfrm flipV="1">
          <a:off x="6857427" y="4169567"/>
          <a:ext cx="2786711" cy="82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6857427" y="4169567"/>
        <a:ext cx="1962473" cy="82239"/>
      </dsp:txXfrm>
    </dsp:sp>
    <dsp:sp modelId="{63F04A76-8921-4FB0-8A21-1F48DC408A28}">
      <dsp:nvSpPr>
        <dsp:cNvPr id="0" name=""/>
        <dsp:cNvSpPr/>
      </dsp:nvSpPr>
      <dsp:spPr>
        <a:xfrm>
          <a:off x="8804151" y="3345881"/>
          <a:ext cx="975349" cy="975349"/>
        </a:xfrm>
        <a:prstGeom prst="ellipse">
          <a:avLst/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E3BC-8289-405E-971D-CF273B5F8A73}">
      <dsp:nvSpPr>
        <dsp:cNvPr id="0" name=""/>
        <dsp:cNvSpPr/>
      </dsp:nvSpPr>
      <dsp:spPr>
        <a:xfrm rot="10800000">
          <a:off x="353094" y="2266"/>
          <a:ext cx="10887100" cy="836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Своевременное ознакомление участников и их родителей с результатами ИС(И).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2168" y="2266"/>
        <a:ext cx="10678026" cy="836296"/>
      </dsp:txXfrm>
    </dsp:sp>
    <dsp:sp modelId="{42FA956B-B32A-419A-9B2A-791A2B90E246}">
      <dsp:nvSpPr>
        <dsp:cNvPr id="0" name=""/>
        <dsp:cNvSpPr/>
      </dsp:nvSpPr>
      <dsp:spPr>
        <a:xfrm>
          <a:off x="365683" y="2834"/>
          <a:ext cx="836296" cy="83629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29EE9-9574-43CD-BF11-D103BCC5CC69}">
      <dsp:nvSpPr>
        <dsp:cNvPr id="0" name=""/>
        <dsp:cNvSpPr/>
      </dsp:nvSpPr>
      <dsp:spPr>
        <a:xfrm rot="10800000">
          <a:off x="1001158" y="1088203"/>
          <a:ext cx="9590972" cy="836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</a:t>
          </a:r>
          <a:r>
            <a:rPr lang="ru-RU" sz="1800" kern="1200" dirty="0" smtClean="0"/>
            <a:t>.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возвратом конвертов с оригиналами бланков ИС(И) из МПК в ОО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10800000">
        <a:off x="1210232" y="1088203"/>
        <a:ext cx="9381898" cy="836296"/>
      </dsp:txXfrm>
    </dsp:sp>
    <dsp:sp modelId="{91EE4039-1AEE-4F55-A3F0-1918D60E2269}">
      <dsp:nvSpPr>
        <dsp:cNvPr id="0" name=""/>
        <dsp:cNvSpPr/>
      </dsp:nvSpPr>
      <dsp:spPr>
        <a:xfrm>
          <a:off x="783831" y="1080116"/>
          <a:ext cx="836296" cy="83629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997DA-EB0A-4D4E-9E66-D6299CADDEC6}">
      <dsp:nvSpPr>
        <dsp:cNvPr id="0" name=""/>
        <dsp:cNvSpPr/>
      </dsp:nvSpPr>
      <dsp:spPr>
        <a:xfrm rot="10800000">
          <a:off x="1296163" y="2174139"/>
          <a:ext cx="9000961" cy="836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При необходимости организация повторного проведения ИС(И) («незачет», «не завершил», «удален»)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05237" y="2174139"/>
        <a:ext cx="8791887" cy="836296"/>
      </dsp:txXfrm>
    </dsp:sp>
    <dsp:sp modelId="{AD09EB7E-D531-40B0-BA71-69EAE84D82B6}">
      <dsp:nvSpPr>
        <dsp:cNvPr id="0" name=""/>
        <dsp:cNvSpPr/>
      </dsp:nvSpPr>
      <dsp:spPr>
        <a:xfrm>
          <a:off x="1080122" y="2160240"/>
          <a:ext cx="836296" cy="83629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ABF04-E010-4107-996F-1EA5AA8DADCB}">
      <dsp:nvSpPr>
        <dsp:cNvPr id="0" name=""/>
        <dsp:cNvSpPr/>
      </dsp:nvSpPr>
      <dsp:spPr>
        <a:xfrm rot="10800000">
          <a:off x="1546483" y="3260076"/>
          <a:ext cx="8515492" cy="836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Хранение в ОО в течение 4 лет оригиналов бланков ИС(И), аудиозаписей устных ИС(И); ИС(И) выпускников прошлых лет – хранятся в МОУО.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5557" y="3260076"/>
        <a:ext cx="8306418" cy="836296"/>
      </dsp:txXfrm>
    </dsp:sp>
    <dsp:sp modelId="{8268C8D2-EB6E-41D2-84B5-F0C4C268C93B}">
      <dsp:nvSpPr>
        <dsp:cNvPr id="0" name=""/>
        <dsp:cNvSpPr/>
      </dsp:nvSpPr>
      <dsp:spPr>
        <a:xfrm>
          <a:off x="1531313" y="3260076"/>
          <a:ext cx="836296" cy="83629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701EB-95E9-44A5-804D-319777F974EA}">
      <dsp:nvSpPr>
        <dsp:cNvPr id="0" name=""/>
        <dsp:cNvSpPr/>
      </dsp:nvSpPr>
      <dsp:spPr>
        <a:xfrm rot="10800000">
          <a:off x="2150949" y="4346013"/>
          <a:ext cx="7709537" cy="836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По истечении срока хранения организовать уничтожение оригиналов бланков ИС(И)  комиссиями, возглавляемыми руководителями ОО или МОУО.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60023" y="4346013"/>
        <a:ext cx="7500463" cy="836296"/>
      </dsp:txXfrm>
    </dsp:sp>
    <dsp:sp modelId="{4AFF1A0A-6833-4A45-B672-8A188EF38219}">
      <dsp:nvSpPr>
        <dsp:cNvPr id="0" name=""/>
        <dsp:cNvSpPr/>
      </dsp:nvSpPr>
      <dsp:spPr>
        <a:xfrm>
          <a:off x="1732801" y="4346013"/>
          <a:ext cx="836296" cy="83629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14E1-0141-4A83-B44C-6EC692844941}">
      <dsp:nvSpPr>
        <dsp:cNvPr id="0" name=""/>
        <dsp:cNvSpPr/>
      </dsp:nvSpPr>
      <dsp:spPr>
        <a:xfrm>
          <a:off x="0" y="63058"/>
          <a:ext cx="11488391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средней части бланка регистрации расположена краткая инструкция по заполнению бланков и выполнению итогового сочинения (изложения), а также поле для подписи участника.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96" y="100754"/>
        <a:ext cx="11412999" cy="696808"/>
      </dsp:txXfrm>
    </dsp:sp>
    <dsp:sp modelId="{4891DD90-251E-4DEB-8075-634F32F9D5DB}">
      <dsp:nvSpPr>
        <dsp:cNvPr id="0" name=""/>
        <dsp:cNvSpPr/>
      </dsp:nvSpPr>
      <dsp:spPr>
        <a:xfrm>
          <a:off x="0" y="892859"/>
          <a:ext cx="11488391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Смотрим «Правила заполнения бланков»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96" y="930555"/>
        <a:ext cx="11412999" cy="696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07AD-758C-434C-835B-C9F50391CD96}">
      <dsp:nvSpPr>
        <dsp:cNvPr id="0" name=""/>
        <dsp:cNvSpPr/>
      </dsp:nvSpPr>
      <dsp:spPr>
        <a:xfrm>
          <a:off x="0" y="1708684"/>
          <a:ext cx="4960887" cy="184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бланке записи участники итогового сочинения (изложения) переписывают </a:t>
          </a:r>
          <a:r>
            <a:rPr lang="ru-RU" sz="22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выбранной ими темы сочинения (текста изложения). </a:t>
          </a:r>
          <a:endParaRPr lang="ru-RU" sz="2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77" y="1798961"/>
        <a:ext cx="4780333" cy="1668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73D1-EA9C-4A47-8652-67CFEDBF51C0}">
      <dsp:nvSpPr>
        <dsp:cNvPr id="0" name=""/>
        <dsp:cNvSpPr/>
      </dsp:nvSpPr>
      <dsp:spPr>
        <a:xfrm>
          <a:off x="0" y="37570"/>
          <a:ext cx="11089432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 случае если участник по состоянию здоровья или др. причинам не может завершить написание ИС(И), он может покинуть место проведения. В оригинале бланка регистрации такого участника организатор ставит метку в поле «Не закончил» и свою подпись. Организатор вносит соответствующую отметку в форму ИС-05, в данной форме участник ставит свою подпись. Составляется акт (форма ИС-08).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70982"/>
        <a:ext cx="11022608" cy="617626"/>
      </dsp:txXfrm>
    </dsp:sp>
    <dsp:sp modelId="{A0BD99D5-A5A3-4D28-A993-3250DFB3374D}">
      <dsp:nvSpPr>
        <dsp:cNvPr id="0" name=""/>
        <dsp:cNvSpPr/>
      </dsp:nvSpPr>
      <dsp:spPr>
        <a:xfrm>
          <a:off x="0" y="759460"/>
          <a:ext cx="11089432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По окончании ИС(И) комплект бланков такого участника кладется первым в пакет  аудитории. Копирование бланков обучающего, досрочно завершившего ИС(И), не проводится.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792872"/>
        <a:ext cx="11022608" cy="617626"/>
      </dsp:txXfrm>
    </dsp:sp>
    <dsp:sp modelId="{D50C5015-D3C5-42F0-A941-709DCFD81FCA}">
      <dsp:nvSpPr>
        <dsp:cNvPr id="0" name=""/>
        <dsp:cNvSpPr/>
      </dsp:nvSpPr>
      <dsp:spPr>
        <a:xfrm>
          <a:off x="0" y="1507684"/>
          <a:ext cx="11089432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 МПК такое ИС(И) не проверяется. Ответственное лицо в МПК за перенос результатов оценивания в оригинале бланка регистрации  вносит метку в поле «Незачет» по работе в целом и ставит свою подпись.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1541096"/>
        <a:ext cx="11022608" cy="617626"/>
      </dsp:txXfrm>
    </dsp:sp>
    <dsp:sp modelId="{D3580B91-A249-47B2-A3FF-C13B44837ACA}">
      <dsp:nvSpPr>
        <dsp:cNvPr id="0" name=""/>
        <dsp:cNvSpPr/>
      </dsp:nvSpPr>
      <dsp:spPr>
        <a:xfrm>
          <a:off x="0" y="2203241"/>
          <a:ext cx="11089432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участник ИС(И) нарушил установленные требования, он удаляется с итогового сочинения (изложения). В оригинале бланка регистрации такого участника организатор ставит метку в поле «Удален» и свою подпись. Организатор вносит соответствующую отметку в форму ИС-05, в данной форме участник ставит свою подпись. Составляется акт (форма ИС-09). </a:t>
          </a:r>
        </a:p>
      </dsp:txBody>
      <dsp:txXfrm>
        <a:off x="33412" y="2236653"/>
        <a:ext cx="11022608" cy="617626"/>
      </dsp:txXfrm>
    </dsp:sp>
    <dsp:sp modelId="{FCDB16CA-8231-4CC4-AE1D-F1B83FA88E93}">
      <dsp:nvSpPr>
        <dsp:cNvPr id="0" name=""/>
        <dsp:cNvSpPr/>
      </dsp:nvSpPr>
      <dsp:spPr>
        <a:xfrm>
          <a:off x="0" y="2925131"/>
          <a:ext cx="11089432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окончании ИС(И) комплект бланков такого участника кладется первым в пакет с аудитории. Копирование бланков обучающегося, удаленного с ИС(И), не проводится! В МПК такое ИС(И) не проверяется. Ответственное лицо в МПК за перенос результатов оценивания в оригинале бланка регистрации  вносит метку в поле «Незачет» по работе в целом и ставит свою подпись.</a:t>
          </a:r>
        </a:p>
      </dsp:txBody>
      <dsp:txXfrm>
        <a:off x="33412" y="2958543"/>
        <a:ext cx="11022608" cy="617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C6E5-39FE-4F74-9D77-8B1DA7EF3FBF}">
      <dsp:nvSpPr>
        <dsp:cNvPr id="0" name=""/>
        <dsp:cNvSpPr/>
      </dsp:nvSpPr>
      <dsp:spPr>
        <a:xfrm rot="5400000">
          <a:off x="-462244" y="467199"/>
          <a:ext cx="3081629" cy="2157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Несовпадение </a:t>
          </a:r>
          <a:r>
            <a:rPr lang="ru-RU" sz="16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кода работы 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регистрационного бланка и кодов работы бланков записей</a:t>
          </a:r>
          <a:r>
            <a:rPr lang="ru-RU" sz="1600" b="1" kern="1200" dirty="0" smtClean="0"/>
            <a:t>.</a:t>
          </a:r>
          <a:endParaRPr lang="ru-RU" sz="1600" kern="1200" dirty="0"/>
        </a:p>
      </dsp:txBody>
      <dsp:txXfrm rot="-5400000">
        <a:off x="1" y="1083524"/>
        <a:ext cx="2157140" cy="924489"/>
      </dsp:txXfrm>
    </dsp:sp>
    <dsp:sp modelId="{0AED3A72-AAEA-4593-A121-5F6BBB4F981C}">
      <dsp:nvSpPr>
        <dsp:cNvPr id="0" name=""/>
        <dsp:cNvSpPr/>
      </dsp:nvSpPr>
      <dsp:spPr>
        <a:xfrm rot="5400000">
          <a:off x="5836580" y="-3674485"/>
          <a:ext cx="2004112" cy="9362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Организаторы в аудиториях путают бланки нескольких участников между собой при выдаче бланков 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неиспользованных бланков одного участника другому участнику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57141" y="102787"/>
        <a:ext cx="9265159" cy="1808446"/>
      </dsp:txXfrm>
    </dsp:sp>
    <dsp:sp modelId="{F755271D-F73D-46EC-9450-17B0B564A74D}">
      <dsp:nvSpPr>
        <dsp:cNvPr id="0" name=""/>
        <dsp:cNvSpPr/>
      </dsp:nvSpPr>
      <dsp:spPr>
        <a:xfrm rot="5400000">
          <a:off x="-462244" y="3268707"/>
          <a:ext cx="3081629" cy="2157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Неправильное заполнение полей бланков регистрации и бланков записей.</a:t>
          </a:r>
          <a:endParaRPr lang="ru-RU" sz="17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85032"/>
        <a:ext cx="2157140" cy="924489"/>
      </dsp:txXfrm>
    </dsp:sp>
    <dsp:sp modelId="{80614501-DE0C-427E-9071-D522B7F8416C}">
      <dsp:nvSpPr>
        <dsp:cNvPr id="0" name=""/>
        <dsp:cNvSpPr/>
      </dsp:nvSpPr>
      <dsp:spPr>
        <a:xfrm rot="5400000">
          <a:off x="5837107" y="-873502"/>
          <a:ext cx="2003059" cy="9362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Несовпадение номера аудитории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Незаполненные обязательные поля (особенно в бланках записей)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Неверное заполнение поля «место проведения»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Неверно указан код выполняемой работы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Неверно указано количество бланков записи у участников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57141" y="2904245"/>
        <a:ext cx="9265211" cy="18074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EE73A-278E-489D-9FF7-6C1D7CB460D2}">
      <dsp:nvSpPr>
        <dsp:cNvPr id="0" name=""/>
        <dsp:cNvSpPr/>
      </dsp:nvSpPr>
      <dsp:spPr>
        <a:xfrm rot="10800000">
          <a:off x="1207120" y="865"/>
          <a:ext cx="3698165" cy="1102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7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Печать комплектов бланков в школе производился на нескольких компьютерах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82747" y="865"/>
        <a:ext cx="3422538" cy="1102509"/>
      </dsp:txXfrm>
    </dsp:sp>
    <dsp:sp modelId="{1E26CB2F-ECE5-463D-8355-4969DE961C32}">
      <dsp:nvSpPr>
        <dsp:cNvPr id="0" name=""/>
        <dsp:cNvSpPr/>
      </dsp:nvSpPr>
      <dsp:spPr>
        <a:xfrm>
          <a:off x="655865" y="865"/>
          <a:ext cx="1102509" cy="110250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C463D-0AB6-4085-9757-34323A605E0B}">
      <dsp:nvSpPr>
        <dsp:cNvPr id="0" name=""/>
        <dsp:cNvSpPr/>
      </dsp:nvSpPr>
      <dsp:spPr>
        <a:xfrm rot="10800000">
          <a:off x="1207120" y="1432481"/>
          <a:ext cx="3698165" cy="1102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7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Печать комплектов бланков на принтерах с дефектными картриджами, оставляющими полосы и посторонние отпечатки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82747" y="1432481"/>
        <a:ext cx="3422538" cy="1102509"/>
      </dsp:txXfrm>
    </dsp:sp>
    <dsp:sp modelId="{ED13B394-07AA-40F1-A6BE-667E73636465}">
      <dsp:nvSpPr>
        <dsp:cNvPr id="0" name=""/>
        <dsp:cNvSpPr/>
      </dsp:nvSpPr>
      <dsp:spPr>
        <a:xfrm>
          <a:off x="655865" y="1432481"/>
          <a:ext cx="1102509" cy="110250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8CF30-89C9-4D3D-B006-A04FBC2F1C32}">
      <dsp:nvSpPr>
        <dsp:cNvPr id="0" name=""/>
        <dsp:cNvSpPr/>
      </dsp:nvSpPr>
      <dsp:spPr>
        <a:xfrm rot="10800000">
          <a:off x="1207120" y="2864097"/>
          <a:ext cx="3698165" cy="1102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7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Печать комплектов бланков на принтерах с бледными отпечатками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82747" y="2864097"/>
        <a:ext cx="3422538" cy="1102509"/>
      </dsp:txXfrm>
    </dsp:sp>
    <dsp:sp modelId="{AF2B46EE-6DC9-4845-A729-FEE42DB967D1}">
      <dsp:nvSpPr>
        <dsp:cNvPr id="0" name=""/>
        <dsp:cNvSpPr/>
      </dsp:nvSpPr>
      <dsp:spPr>
        <a:xfrm>
          <a:off x="655865" y="2864097"/>
          <a:ext cx="1102509" cy="110250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69338-8436-4068-BE34-337573DE52FC}">
      <dsp:nvSpPr>
        <dsp:cNvPr id="0" name=""/>
        <dsp:cNvSpPr/>
      </dsp:nvSpPr>
      <dsp:spPr>
        <a:xfrm rot="10800000">
          <a:off x="1207120" y="4295713"/>
          <a:ext cx="3698165" cy="11025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7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Изготовление ксерокопий комплектов бланков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82747" y="4295713"/>
        <a:ext cx="3422538" cy="1102509"/>
      </dsp:txXfrm>
    </dsp:sp>
    <dsp:sp modelId="{F56F436E-00E3-4404-9AF5-E5B292B72A5C}">
      <dsp:nvSpPr>
        <dsp:cNvPr id="0" name=""/>
        <dsp:cNvSpPr/>
      </dsp:nvSpPr>
      <dsp:spPr>
        <a:xfrm>
          <a:off x="655865" y="4295713"/>
          <a:ext cx="1102509" cy="110250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28.11.2025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28.11.2025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5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Инструкции</a:t>
            </a:r>
            <a:r>
              <a:rPr lang="ru-RU" baseline="0" dirty="0" smtClean="0"/>
              <a:t> для организаторов двух частные.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4A1C9B-7A2B-44C3-8BFF-0BBA262A32D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58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39878-E12C-4DA7-B42E-99EC2C620D99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33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9F1BE-EC1B-4356-AA8D-B9C964D17DE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4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9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4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7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9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534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388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87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08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49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51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009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86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28.11.2025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95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28.11.2025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492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28.11.2025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7601" y="1916832"/>
            <a:ext cx="8649220" cy="34563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Организационные вопросы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проведения итогового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сочинения 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образовательных организациях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2025/2026 учебном году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7601" y="5445224"/>
            <a:ext cx="10881467" cy="1244600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endParaRPr lang="ru-RU" alt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Специалист РЦОИ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Попова Лариса Фёдоровна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269877" y="260648"/>
            <a:ext cx="95050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ГАУ ДПО «Волгоградская государственная академия последипломного образования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 dirty="0" smtClean="0">
                <a:solidFill>
                  <a:srgbClr val="002060"/>
                </a:solidFill>
                <a:latin typeface="Times New Roman" pitchFamily="18" charset="0"/>
              </a:rPr>
              <a:t> «Центр оценки качества образования»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Региональный центр обработки информации</a:t>
            </a:r>
            <a:endParaRPr lang="ru-RU" altLang="ru-RU" sz="1800" b="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6161" y="6172200"/>
            <a:ext cx="4536504" cy="5176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оябрь 2025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46485"/>
              </p:ext>
            </p:extLst>
          </p:nvPr>
        </p:nvGraphicFramePr>
        <p:xfrm>
          <a:off x="405780" y="764704"/>
          <a:ext cx="11520133" cy="589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5780" y="0"/>
            <a:ext cx="11073633" cy="7647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</a:t>
            </a:r>
            <a:r>
              <a:rPr lang="ru-RU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написания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(И) в ОО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26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70" y="231775"/>
            <a:ext cx="10969943" cy="592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этапе 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261724"/>
              </p:ext>
            </p:extLst>
          </p:nvPr>
        </p:nvGraphicFramePr>
        <p:xfrm>
          <a:off x="124852" y="1171575"/>
          <a:ext cx="5561151" cy="539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6003" y="889001"/>
            <a:ext cx="3730711" cy="47672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657" y="2305050"/>
            <a:ext cx="3686273" cy="45227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5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215890" y="188640"/>
            <a:ext cx="11827661" cy="657225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 руководителя МПК по проверке ИС(И)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4390647"/>
              </p:ext>
            </p:extLst>
          </p:nvPr>
        </p:nvGraphicFramePr>
        <p:xfrm>
          <a:off x="293952" y="304800"/>
          <a:ext cx="1174959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931" y="4005263"/>
            <a:ext cx="8784977" cy="28081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25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433" y="1196752"/>
            <a:ext cx="117153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Оценка сочинения на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соответствие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требованиям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Смотрим МР Приложение 8 стр.61-67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400" b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«Объем итогового сочинения»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количество слов – от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350; минимум - 250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 служебными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невыполнение требования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«незачет»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целом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(такое сочинение </a:t>
            </a:r>
            <a:r>
              <a:rPr lang="ru-RU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по критериям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оценивания)</a:t>
            </a:r>
          </a:p>
          <a:p>
            <a:pPr algn="just">
              <a:defRPr/>
            </a:pPr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 «Самостоятельность написания ИС» </a:t>
            </a:r>
            <a:endParaRPr lang="ru-RU" sz="2400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сочинения; допускается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или косвенное цитирование с обязательной ссылкой на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источник; объем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цитирования не должен превышать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текста участника. </a:t>
            </a:r>
            <a:endParaRPr lang="ru-RU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выставляется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«незачет»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сочинение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по критериям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39659" y="90489"/>
            <a:ext cx="11872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оценивания и оформления бланков ИС(И)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МПК</a:t>
            </a:r>
          </a:p>
        </p:txBody>
      </p:sp>
    </p:spTree>
    <p:extLst>
      <p:ext uri="{BB962C8B-B14F-4D97-AF65-F5344CB8AC3E}">
        <p14:creationId xmlns:p14="http://schemas.microsoft.com/office/powerpoint/2010/main" val="1093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609441" y="347663"/>
            <a:ext cx="10969943" cy="45259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Критерии № 1 и № 2 являются основными.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altLang="ru-RU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Для получения «зачета» за итоговое сочинение необходимо получить «зачет» по критериям № 1 и № 2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</a:rPr>
              <a:t>(выставление «незачета» по одному из этих критериев автоматически ведет к «незачету» за работу в целом)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, а также дополнительно «зачет» по одному из других критериев.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1267" name="Picture 2" descr="C:\Users\Marinades\Desktop\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9" y="2994027"/>
            <a:ext cx="606055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Marinades\Desktop\3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04" y="2928937"/>
            <a:ext cx="581931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1015735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проверки итогового изложения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896157"/>
              </p:ext>
            </p:extLst>
          </p:nvPr>
        </p:nvGraphicFramePr>
        <p:xfrm>
          <a:off x="335885" y="1196752"/>
          <a:ext cx="114492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1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96369001"/>
              </p:ext>
            </p:extLst>
          </p:nvPr>
        </p:nvGraphicFramePr>
        <p:xfrm>
          <a:off x="556539" y="116632"/>
          <a:ext cx="10969943" cy="100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73097"/>
              </p:ext>
            </p:extLst>
          </p:nvPr>
        </p:nvGraphicFramePr>
        <p:xfrm>
          <a:off x="556538" y="836712"/>
          <a:ext cx="10969943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3" descr="Копия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637681"/>
            <a:ext cx="5025775" cy="2016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Копия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2044" y="4725144"/>
            <a:ext cx="5097723" cy="2049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61883" y="4014069"/>
            <a:ext cx="4912275" cy="27272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 flipH="1">
            <a:off x="2782044" y="4139219"/>
            <a:ext cx="213304" cy="492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14092" y="6021288"/>
            <a:ext cx="23042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623302" y="4841319"/>
            <a:ext cx="359542" cy="812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3516546"/>
              </p:ext>
            </p:extLst>
          </p:nvPr>
        </p:nvGraphicFramePr>
        <p:xfrm>
          <a:off x="1989955" y="38100"/>
          <a:ext cx="7704857" cy="52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36638"/>
              </p:ext>
            </p:extLst>
          </p:nvPr>
        </p:nvGraphicFramePr>
        <p:xfrm>
          <a:off x="171407" y="566738"/>
          <a:ext cx="11879872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7" y="4005263"/>
            <a:ext cx="7363165" cy="285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4572" y="4540116"/>
            <a:ext cx="4516706" cy="11526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24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04800"/>
            <a:ext cx="9081831" cy="5867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комплект бланков печатаем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только два бланка записи!!!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398232"/>
            <a:ext cx="4846924" cy="54001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304800"/>
            <a:ext cx="5400600" cy="649356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93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04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59" y="116632"/>
            <a:ext cx="1014880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191574"/>
              </p:ext>
            </p:extLst>
          </p:nvPr>
        </p:nvGraphicFramePr>
        <p:xfrm>
          <a:off x="261764" y="-171400"/>
          <a:ext cx="11691563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2"/>
          <p:cNvSpPr>
            <a:spLocks noGrp="1"/>
          </p:cNvSpPr>
          <p:nvPr>
            <p:ph idx="1"/>
          </p:nvPr>
        </p:nvSpPr>
        <p:spPr>
          <a:xfrm>
            <a:off x="677158" y="2160590"/>
            <a:ext cx="10597267" cy="388077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ru-RU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</a:p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178" y="3998838"/>
            <a:ext cx="11711037" cy="2374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ГИА-9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8(8442)606-608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8(8442)606-607</a:t>
            </a:r>
          </a:p>
        </p:txBody>
      </p:sp>
      <p:pic>
        <p:nvPicPr>
          <p:cNvPr id="6" name="Picture 3" descr="C:\Users\Marinades\Desktop\992cd0b81a6e1043ed0e77c07c5ff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58" y="326437"/>
            <a:ext cx="513586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88640"/>
            <a:ext cx="8856984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написанию ИС(И)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29" y="520224"/>
            <a:ext cx="11979096" cy="5994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Методические рекомендации по  организации  и проведению итогового сочинения (изложения) в 2025/26 учебном году»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траница 11, пункт  2, последний абзац.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Особенности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ИС(И) для лиц с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инвалидов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 организации  и проведению итогового сочинения (изложения)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2025/26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23,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Устная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25,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4.3.5.8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на дому –стр.25,п.4.3.5.7.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привязаны к определенным разделам и подразделам банка, но сочинение участника может быть написано так, что по содержанию оно окажется ближе другому разделу. Участник вправе выбирать свой ракурс раскрытия темы, который может совпасть или не совпасть с комментариями к разделу, в рамках которого сформулирована тема.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МР Приложение1. Инструкция для участника итогового сочинения к комплекту тем итогового сочинения стр.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итогового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тех тем, которые использовались в прошлые годы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6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Духовно-нравственные ориентиры в жизни человека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-1,2 темы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Семья, общество, Отечество в жизни человека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-3,4 темы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Природа и культура в жизни человека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-5,6 темы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стр.6-8 МР размещены комментарии к разделам закрытого банка, требования при составлении тем итогового сочинения и образец комплекта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тем)</a:t>
            </a:r>
          </a:p>
          <a:p>
            <a:pPr marL="0" indent="0" algn="just">
              <a:lnSpc>
                <a:spcPct val="60000"/>
              </a:lnSpc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текстов изложения уже в открытом доступе на официальном сайте ФИПИ.</a:t>
            </a:r>
          </a:p>
          <a:p>
            <a:pPr indent="-18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включены тексты отечественных авторов. </a:t>
            </a:r>
          </a:p>
          <a:p>
            <a:pPr indent="-18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Нравственные ценности </a:t>
            </a:r>
          </a:p>
          <a:p>
            <a:pPr indent="-18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Мир природы </a:t>
            </a:r>
          </a:p>
          <a:p>
            <a:pPr indent="-18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События истории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 из открытого банка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итогового изложения (далее – банк изложений). Три раздела по две темы в каждом. Банк текстов изложения уже в открытом доступе на официальном сайте ФИПИ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МР Приложение 2. Инструкция для участника итогового изложения к тексту для итогового изложения стр.35)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797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Приложение 2. Инструкция для участника итогового изложения к тексту для итогового изложения стр.35)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89756" y="476672"/>
            <a:ext cx="11809311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и ее руководитель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2025 г.)</a:t>
            </a:r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470371"/>
              </p:ext>
            </p:extLst>
          </p:nvPr>
        </p:nvGraphicFramePr>
        <p:xfrm>
          <a:off x="379513" y="1412776"/>
          <a:ext cx="11403531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5637211" y="36781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158" y="0"/>
            <a:ext cx="8594429" cy="1628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подготовке и  проведении ИС (И)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810569"/>
              </p:ext>
            </p:extLst>
          </p:nvPr>
        </p:nvGraphicFramePr>
        <p:xfrm>
          <a:off x="677158" y="1844824"/>
          <a:ext cx="10025766" cy="432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54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04800"/>
            <a:ext cx="10809751" cy="576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проведении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</a:t>
            </a: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531407"/>
              </p:ext>
            </p:extLst>
          </p:nvPr>
        </p:nvGraphicFramePr>
        <p:xfrm>
          <a:off x="333772" y="908720"/>
          <a:ext cx="1159328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32" y="5027613"/>
            <a:ext cx="9721434" cy="170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88825" cy="1006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и оценивания бланков ИС(И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Заполнение бланка регистрации</a:t>
            </a:r>
            <a:endParaRPr lang="ru-RU" altLang="ru-RU" sz="2800" b="1" dirty="0">
              <a:solidFill>
                <a:srgbClr val="0405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615879"/>
              </p:ext>
            </p:extLst>
          </p:nvPr>
        </p:nvGraphicFramePr>
        <p:xfrm>
          <a:off x="134493" y="1006475"/>
          <a:ext cx="11836373" cy="4049034"/>
        </p:xfrm>
        <a:graphic>
          <a:graphicData uri="http://schemas.openxmlformats.org/drawingml/2006/table">
            <a:tbl>
              <a:tblPr/>
              <a:tblGrid>
                <a:gridCol w="4850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6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Заполняемые участником поля</a:t>
                      </a:r>
                    </a:p>
                  </a:txBody>
                  <a:tcPr marL="91414" marR="91414" marT="45712" marB="45712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региона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субъекта РФ:  34 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ОО, где учится участник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Класс: номер, буква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Класс, в котором учится:   11а (12 а)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ОО, где пишет сочинение (изложение)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кабинета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номер аудитории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3-12-25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работы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сочинение, 21 – изложение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работы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СОЧИНЕНИЕ   или   ИЗЛОЖЕНИЕ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темы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бланков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использованных в работе бланков записи 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863485" y="6007100"/>
            <a:ext cx="1058058" cy="539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39991" y="6007101"/>
            <a:ext cx="6223495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0620" y="5124451"/>
            <a:ext cx="21288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altLang="ru-RU" sz="1800" b="1" dirty="0">
                <a:solidFill>
                  <a:srgbClr val="002060"/>
                </a:solidFill>
                <a:effectLst/>
                <a:ea typeface="+mn-ea"/>
                <a:cs typeface="Times New Roman" panose="02020603050405020304" pitchFamily="18" charset="0"/>
              </a:rPr>
              <a:t>(заполняется членом комиссии при сдаче работы)</a:t>
            </a:r>
          </a:p>
        </p:txBody>
      </p:sp>
    </p:spTree>
    <p:extLst>
      <p:ext uri="{BB962C8B-B14F-4D97-AF65-F5344CB8AC3E}">
        <p14:creationId xmlns:p14="http://schemas.microsoft.com/office/powerpoint/2010/main" val="32161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107156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и бланка записи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8568492"/>
              </p:ext>
            </p:extLst>
          </p:nvPr>
        </p:nvGraphicFramePr>
        <p:xfrm>
          <a:off x="279327" y="908720"/>
          <a:ext cx="11488391" cy="172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9" y="2420888"/>
            <a:ext cx="11215685" cy="1728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149279"/>
            <a:ext cx="4695825" cy="22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79810906"/>
              </p:ext>
            </p:extLst>
          </p:nvPr>
        </p:nvGraphicFramePr>
        <p:xfrm>
          <a:off x="6670476" y="2967335"/>
          <a:ext cx="4960888" cy="355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Овал 2"/>
          <p:cNvSpPr/>
          <p:nvPr/>
        </p:nvSpPr>
        <p:spPr>
          <a:xfrm>
            <a:off x="1413892" y="5085184"/>
            <a:ext cx="4248472" cy="576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764704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оформления бланков участника со статусом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закончил» и «Удалён»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0183313"/>
              </p:ext>
            </p:extLst>
          </p:nvPr>
        </p:nvGraphicFramePr>
        <p:xfrm>
          <a:off x="189756" y="786930"/>
          <a:ext cx="11089432" cy="364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4474577"/>
            <a:ext cx="5040560" cy="23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4474577"/>
            <a:ext cx="4495800" cy="24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2394</Words>
  <Application>Microsoft Office PowerPoint</Application>
  <PresentationFormat>Произвольный</PresentationFormat>
  <Paragraphs>191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宋体</vt:lpstr>
      <vt:lpstr>Arial</vt:lpstr>
      <vt:lpstr>Century Gothic</vt:lpstr>
      <vt:lpstr>Courier New</vt:lpstr>
      <vt:lpstr>Times New Roman</vt:lpstr>
      <vt:lpstr>Trebuchet MS</vt:lpstr>
      <vt:lpstr>Wingdings</vt:lpstr>
      <vt:lpstr>Wingdings 3</vt:lpstr>
      <vt:lpstr>Аспект</vt:lpstr>
      <vt:lpstr>          Организационные вопросы          проведения итогового            сочинения  (изложения)          в образовательных организациях          в 2025/2026 учебном году</vt:lpstr>
      <vt:lpstr>Общие положения</vt:lpstr>
      <vt:lpstr> ВНИМАНИЕ! Повторный допуск к написанию ИС(И)</vt:lpstr>
      <vt:lpstr>Образовательная организация и ее руководитель  при подготовке к проведению ИС (И)  (до 20 ноября 2025 г.)</vt:lpstr>
      <vt:lpstr>         Функционал руководителя ОО при                подготовке и  проведении ИС (И)                                </vt:lpstr>
      <vt:lpstr>Функционал руководителя ОО после проведении ИС (И) 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 на этапе печати бланков</vt:lpstr>
      <vt:lpstr>Функционал руководителя МПК по проверке ИС(И)</vt:lpstr>
      <vt:lpstr>Презентация PowerPoint</vt:lpstr>
      <vt:lpstr>Презентация PowerPoint</vt:lpstr>
      <vt:lpstr>Особенности организации проверки итогового изложения </vt:lpstr>
      <vt:lpstr>Презентация PowerPoint</vt:lpstr>
      <vt:lpstr>Презентация PowerPoint</vt:lpstr>
      <vt:lpstr> В основной комплект бланков печатаем              только два бланка записи!!!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2018-11-15T07:03:47Z</dcterms:created>
  <dcterms:modified xsi:type="dcterms:W3CDTF">2025-11-28T04:23:15Z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