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9147403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382" y="1728216"/>
            <a:ext cx="9144647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699248" y="1298448"/>
            <a:ext cx="987552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013448" y="1929384"/>
            <a:ext cx="512064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685800" y="4114800"/>
            <a:ext cx="1216152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 bwMode="gray">
          <a:xfrm flipV="1">
            <a:off x="0" y="5590646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 bwMode="invGray">
          <a:xfrm flipV="1">
            <a:off x="-52" y="5780270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5641848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 bwMode="invGray">
          <a:xfrm>
            <a:off x="-52" y="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9144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>
            <a:off x="-382" y="228600"/>
            <a:ext cx="9144381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311896" y="100584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62088" y="173736"/>
            <a:ext cx="36576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229600" y="1005840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52" y="-1972"/>
            <a:ext cx="9150672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1216152" y="384048"/>
            <a:ext cx="73152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196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52" y="0"/>
            <a:ext cx="9153196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мы искали тайники.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Команда школы №30  «Юные исследователи»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2508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714488"/>
            <a:ext cx="6429420" cy="48220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Выдвигаемся на поиски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2508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571612"/>
            <a:ext cx="3429024" cy="2571768"/>
          </a:xfrm>
          <a:prstGeom prst="rect">
            <a:avLst/>
          </a:prstGeom>
        </p:spPr>
      </p:pic>
      <p:pic>
        <p:nvPicPr>
          <p:cNvPr id="8" name="Содержимое 7" descr="P12508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643050"/>
            <a:ext cx="3333773" cy="250033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Тайник </a:t>
            </a:r>
            <a:r>
              <a:rPr lang="ru-RU" dirty="0"/>
              <a:t>первый «Волжская </a:t>
            </a:r>
            <a:r>
              <a:rPr lang="ru-RU" dirty="0" smtClean="0"/>
              <a:t>пирамида»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500570"/>
            <a:ext cx="26431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Вопрос: Какое живое существо (в общем понимании) изображено среди знаков под хвостом у сфинкса?</a:t>
            </a:r>
          </a:p>
          <a:p>
            <a:r>
              <a:rPr lang="ru-RU" dirty="0" smtClean="0"/>
              <a:t>Ответ: </a:t>
            </a:r>
            <a:r>
              <a:rPr lang="en-US" dirty="0" smtClean="0"/>
              <a:t> </a:t>
            </a:r>
            <a:r>
              <a:rPr lang="ru-RU" dirty="0" smtClean="0"/>
              <a:t>Птица.</a:t>
            </a:r>
          </a:p>
        </p:txBody>
      </p:sp>
      <p:pic>
        <p:nvPicPr>
          <p:cNvPr id="6" name="Рисунок 5" descr="P12508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179099"/>
            <a:ext cx="3571868" cy="2678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12508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643049"/>
            <a:ext cx="3911214" cy="5214951"/>
          </a:xfrm>
          <a:prstGeom prst="rect">
            <a:avLst/>
          </a:prstGeom>
        </p:spPr>
      </p:pic>
      <p:pic>
        <p:nvPicPr>
          <p:cNvPr id="4" name="Содержимое 3" descr="P12508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928802"/>
            <a:ext cx="3143272" cy="235745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Тайник </a:t>
            </a:r>
            <a:r>
              <a:rPr lang="ru-RU" dirty="0"/>
              <a:t>второй «Волжский </a:t>
            </a:r>
            <a:r>
              <a:rPr lang="ru-RU" dirty="0" smtClean="0"/>
              <a:t>трамвай»</a:t>
            </a:r>
            <a:endParaRPr lang="ru-RU" dirty="0"/>
          </a:p>
        </p:txBody>
      </p:sp>
      <p:pic>
        <p:nvPicPr>
          <p:cNvPr id="5" name="Рисунок 4" descr="P12508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00546"/>
            <a:ext cx="3143272" cy="23574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43636" y="4826675"/>
            <a:ext cx="2714612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Тайник оказался разграбленным.</a:t>
            </a:r>
          </a:p>
          <a:p>
            <a:r>
              <a:rPr lang="ru-RU" dirty="0" smtClean="0"/>
              <a:t>Вопрос: Какая цифра указана на знаке при въезде в депо ВМУП «</a:t>
            </a:r>
            <a:r>
              <a:rPr lang="ru-RU" dirty="0" err="1" smtClean="0"/>
              <a:t>Горэлектротранс</a:t>
            </a:r>
            <a:r>
              <a:rPr lang="ru-RU" dirty="0" smtClean="0"/>
              <a:t>»?</a:t>
            </a:r>
          </a:p>
          <a:p>
            <a:r>
              <a:rPr lang="ru-RU" dirty="0" smtClean="0"/>
              <a:t>Ответ: Эта цифра 5.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2508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57340"/>
            <a:ext cx="3750496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Тайник </a:t>
            </a:r>
            <a:r>
              <a:rPr lang="ru-RU" dirty="0"/>
              <a:t>третий «</a:t>
            </a:r>
            <a:r>
              <a:rPr lang="ru-RU" dirty="0" err="1"/>
              <a:t>Безродненская</a:t>
            </a:r>
            <a:r>
              <a:rPr lang="ru-RU" dirty="0"/>
              <a:t> </a:t>
            </a:r>
            <a:r>
              <a:rPr lang="ru-RU" dirty="0" smtClean="0"/>
              <a:t>мельница»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2000240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Вопрос:  указать номер полка, чей наблюдательный пункт находился в мельнице в 1942 году</a:t>
            </a:r>
          </a:p>
          <a:p>
            <a:r>
              <a:rPr lang="ru-RU" dirty="0" smtClean="0"/>
              <a:t>Ответ: 822 артполка 300 стрелковой дивизии.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RU-RU_MS_BlueNatural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MSC_RU-RU_MS_BlueNatural</Template>
  <TotalTime>34</TotalTime>
  <Words>104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MSC_RU-RU_MS_BlueNatural</vt:lpstr>
      <vt:lpstr>Как мы искали тайники.</vt:lpstr>
      <vt:lpstr>Выдвигаемся на поиски</vt:lpstr>
      <vt:lpstr>Тайник первый «Волжская пирамида»</vt:lpstr>
      <vt:lpstr>Тайник второй «Волжский трамвай»</vt:lpstr>
      <vt:lpstr>Тайник третий «Безродненская мельница»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мы искали тайники.</dc:title>
  <dc:creator>Admin</dc:creator>
  <cp:lastModifiedBy>Zavuch-313</cp:lastModifiedBy>
  <cp:revision>6</cp:revision>
  <dcterms:created xsi:type="dcterms:W3CDTF">2013-10-13T14:22:34Z</dcterms:created>
  <dcterms:modified xsi:type="dcterms:W3CDTF">2013-11-12T10:45:37Z</dcterms:modified>
</cp:coreProperties>
</file>